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13" r:id="rId1"/>
  </p:sldMasterIdLst>
  <p:notesMasterIdLst>
    <p:notesMasterId r:id="rId13"/>
  </p:notesMasterIdLst>
  <p:handoutMasterIdLst>
    <p:handoutMasterId r:id="rId14"/>
  </p:handoutMasterIdLst>
  <p:sldIdLst>
    <p:sldId id="256" r:id="rId2"/>
    <p:sldId id="258" r:id="rId3"/>
    <p:sldId id="259" r:id="rId4"/>
    <p:sldId id="260" r:id="rId5"/>
    <p:sldId id="261" r:id="rId6"/>
    <p:sldId id="262" r:id="rId7"/>
    <p:sldId id="263" r:id="rId8"/>
    <p:sldId id="264" r:id="rId9"/>
    <p:sldId id="265" r:id="rId10"/>
    <p:sldId id="268" r:id="rId11"/>
    <p:sldId id="267" r:id="rId12"/>
  </p:sldIdLst>
  <p:sldSz cx="10693400" cy="7561263"/>
  <p:notesSz cx="6811963" cy="9942513"/>
  <p:embeddedFontLst>
    <p:embeddedFont>
      <p:font typeface="Times" panose="02020603050405020304" pitchFamily="18" charset="0"/>
      <p:regular r:id="rId15"/>
      <p:bold r:id="rId16"/>
      <p:italic r:id="rId17"/>
      <p:boldItalic r:id="rId18"/>
    </p:embeddedFont>
    <p:embeddedFont>
      <p:font typeface="Calibri" panose="020F0502020204030204" pitchFamily="34" charset="0"/>
      <p:regular r:id="rId19"/>
      <p:bold r:id="rId20"/>
      <p:italic r:id="rId21"/>
      <p:boldItalic r:id="rId22"/>
    </p:embeddedFont>
  </p:embeddedFontLst>
  <p:defaultTextStyle>
    <a:defPPr>
      <a:defRPr lang="de-CH"/>
    </a:defPPr>
    <a:lvl1pPr algn="r" rtl="0" fontAlgn="base">
      <a:spcBef>
        <a:spcPct val="0"/>
      </a:spcBef>
      <a:spcAft>
        <a:spcPct val="0"/>
      </a:spcAft>
      <a:defRPr sz="21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ric Nina" initials="SN" lastIdx="1" clrIdx="0"/>
  <p:cmAuthor id="1" name="Kunz Christian" initials="KC"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F3"/>
    <a:srgbClr val="FFCCCC"/>
    <a:srgbClr val="CCFFCC"/>
    <a:srgbClr val="0066FF"/>
    <a:srgbClr val="008000"/>
    <a:srgbClr val="A05C02"/>
    <a:srgbClr val="A27B00"/>
    <a:srgbClr val="33CC33"/>
    <a:srgbClr val="FFCC66"/>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50" autoAdjust="0"/>
    <p:restoredTop sz="61496" autoAdjust="0"/>
  </p:normalViewPr>
  <p:slideViewPr>
    <p:cSldViewPr>
      <p:cViewPr varScale="1">
        <p:scale>
          <a:sx n="70" d="100"/>
          <a:sy n="70" d="100"/>
        </p:scale>
        <p:origin x="2454" y="48"/>
      </p:cViewPr>
      <p:guideLst>
        <p:guide orient="horz" pos="2381"/>
        <p:guide pos="3368"/>
      </p:guideLst>
    </p:cSldViewPr>
  </p:slideViewPr>
  <p:outlineViewPr>
    <p:cViewPr>
      <p:scale>
        <a:sx n="33" d="100"/>
        <a:sy n="33" d="100"/>
      </p:scale>
      <p:origin x="0" y="1668"/>
    </p:cViewPr>
  </p:outlin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51851" cy="4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de-CH"/>
          </a:p>
        </p:txBody>
      </p:sp>
      <p:sp>
        <p:nvSpPr>
          <p:cNvPr id="9219" name="Rectangle 3"/>
          <p:cNvSpPr>
            <a:spLocks noGrp="1" noChangeArrowheads="1"/>
          </p:cNvSpPr>
          <p:nvPr>
            <p:ph type="dt" sz="quarter" idx="1"/>
          </p:nvPr>
        </p:nvSpPr>
        <p:spPr bwMode="auto">
          <a:xfrm>
            <a:off x="3858536" y="0"/>
            <a:ext cx="2951851" cy="4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CH"/>
          </a:p>
        </p:txBody>
      </p:sp>
      <p:sp>
        <p:nvSpPr>
          <p:cNvPr id="9220" name="Rectangle 4"/>
          <p:cNvSpPr>
            <a:spLocks noGrp="1" noChangeArrowheads="1"/>
          </p:cNvSpPr>
          <p:nvPr>
            <p:ph type="ftr" sz="quarter" idx="2"/>
          </p:nvPr>
        </p:nvSpPr>
        <p:spPr bwMode="auto">
          <a:xfrm>
            <a:off x="0" y="9443662"/>
            <a:ext cx="2951851" cy="4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de-CH"/>
          </a:p>
        </p:txBody>
      </p:sp>
      <p:sp>
        <p:nvSpPr>
          <p:cNvPr id="9221" name="Rectangle 5"/>
          <p:cNvSpPr>
            <a:spLocks noGrp="1" noChangeArrowheads="1"/>
          </p:cNvSpPr>
          <p:nvPr>
            <p:ph type="sldNum" sz="quarter" idx="3"/>
          </p:nvPr>
        </p:nvSpPr>
        <p:spPr bwMode="auto">
          <a:xfrm>
            <a:off x="3858536" y="9443662"/>
            <a:ext cx="2951851" cy="4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fld id="{C74B13BA-36C6-4300-B5B6-6C1D152DFF13}" type="slidenum">
              <a:rPr lang="de-CH"/>
              <a:pPr/>
              <a:t>‹Nr.›</a:t>
            </a:fld>
            <a:endParaRPr lang="de-CH"/>
          </a:p>
        </p:txBody>
      </p:sp>
    </p:spTree>
    <p:extLst>
      <p:ext uri="{BB962C8B-B14F-4D97-AF65-F5344CB8AC3E}">
        <p14:creationId xmlns:p14="http://schemas.microsoft.com/office/powerpoint/2010/main" val="26288574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51851" cy="4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de-CH"/>
          </a:p>
        </p:txBody>
      </p:sp>
      <p:sp>
        <p:nvSpPr>
          <p:cNvPr id="7171" name="Rectangle 3"/>
          <p:cNvSpPr>
            <a:spLocks noGrp="1" noChangeArrowheads="1"/>
          </p:cNvSpPr>
          <p:nvPr>
            <p:ph type="dt" idx="1"/>
          </p:nvPr>
        </p:nvSpPr>
        <p:spPr bwMode="auto">
          <a:xfrm>
            <a:off x="3858536" y="0"/>
            <a:ext cx="2951851" cy="4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CH"/>
          </a:p>
        </p:txBody>
      </p:sp>
      <p:sp>
        <p:nvSpPr>
          <p:cNvPr id="7172" name="Rectangle 4"/>
          <p:cNvSpPr>
            <a:spLocks noGrp="1" noRot="1" noChangeAspect="1" noChangeArrowheads="1" noTextEdit="1"/>
          </p:cNvSpPr>
          <p:nvPr>
            <p:ph type="sldImg" idx="2"/>
          </p:nvPr>
        </p:nvSpPr>
        <p:spPr bwMode="auto">
          <a:xfrm>
            <a:off x="771525" y="746125"/>
            <a:ext cx="5268913" cy="3727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81197" y="4722694"/>
            <a:ext cx="5449570" cy="4474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CH" smtClean="0"/>
              <a:t>Textmasterformate durch Klicken bearbeiten</a:t>
            </a:r>
          </a:p>
          <a:p>
            <a:pPr lvl="1"/>
            <a:r>
              <a:rPr lang="de-CH" smtClean="0"/>
              <a:t>Zweite Ebene</a:t>
            </a:r>
          </a:p>
          <a:p>
            <a:pPr lvl="2"/>
            <a:r>
              <a:rPr lang="de-CH" smtClean="0"/>
              <a:t>Dritte Ebene</a:t>
            </a:r>
          </a:p>
          <a:p>
            <a:pPr lvl="3"/>
            <a:r>
              <a:rPr lang="de-CH" smtClean="0"/>
              <a:t>Vierte Ebene</a:t>
            </a:r>
          </a:p>
          <a:p>
            <a:pPr lvl="4"/>
            <a:r>
              <a:rPr lang="de-CH" smtClean="0"/>
              <a:t>Fünfte Ebene</a:t>
            </a:r>
          </a:p>
        </p:txBody>
      </p:sp>
      <p:sp>
        <p:nvSpPr>
          <p:cNvPr id="7174" name="Rectangle 6"/>
          <p:cNvSpPr>
            <a:spLocks noGrp="1" noChangeArrowheads="1"/>
          </p:cNvSpPr>
          <p:nvPr>
            <p:ph type="ftr" sz="quarter" idx="4"/>
          </p:nvPr>
        </p:nvSpPr>
        <p:spPr bwMode="auto">
          <a:xfrm>
            <a:off x="0" y="9443662"/>
            <a:ext cx="2951851" cy="4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de-CH"/>
          </a:p>
        </p:txBody>
      </p:sp>
      <p:sp>
        <p:nvSpPr>
          <p:cNvPr id="7175" name="Rectangle 7"/>
          <p:cNvSpPr>
            <a:spLocks noGrp="1" noChangeArrowheads="1"/>
          </p:cNvSpPr>
          <p:nvPr>
            <p:ph type="sldNum" sz="quarter" idx="5"/>
          </p:nvPr>
        </p:nvSpPr>
        <p:spPr bwMode="auto">
          <a:xfrm>
            <a:off x="3858536" y="9443662"/>
            <a:ext cx="2951851" cy="4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fld id="{058061DB-DF71-4765-99A4-14E22DF63CCF}" type="slidenum">
              <a:rPr lang="de-CH"/>
              <a:pPr/>
              <a:t>‹Nr.›</a:t>
            </a:fld>
            <a:endParaRPr lang="de-CH"/>
          </a:p>
        </p:txBody>
      </p:sp>
    </p:spTree>
    <p:extLst>
      <p:ext uri="{BB962C8B-B14F-4D97-AF65-F5344CB8AC3E}">
        <p14:creationId xmlns:p14="http://schemas.microsoft.com/office/powerpoint/2010/main" val="7977471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Welcome</a:t>
            </a:r>
            <a:r>
              <a:rPr lang="de-CH" baseline="0" dirty="0" smtClean="0"/>
              <a:t> </a:t>
            </a:r>
            <a:r>
              <a:rPr lang="de-CH" baseline="0" dirty="0" err="1" smtClean="0"/>
              <a:t>to</a:t>
            </a:r>
            <a:r>
              <a:rPr lang="de-CH" baseline="0" dirty="0" smtClean="0"/>
              <a:t> </a:t>
            </a:r>
            <a:r>
              <a:rPr lang="de-CH" baseline="0" dirty="0" err="1" smtClean="0"/>
              <a:t>my</a:t>
            </a:r>
            <a:r>
              <a:rPr lang="de-CH" baseline="0" dirty="0" smtClean="0"/>
              <a:t> </a:t>
            </a:r>
            <a:r>
              <a:rPr lang="de-CH" baseline="0" dirty="0" err="1" smtClean="0"/>
              <a:t>presentation</a:t>
            </a:r>
            <a:r>
              <a:rPr lang="de-CH" baseline="0" dirty="0" smtClean="0"/>
              <a:t> </a:t>
            </a:r>
            <a:r>
              <a:rPr lang="de-CH" baseline="0" dirty="0" err="1" smtClean="0"/>
              <a:t>of</a:t>
            </a:r>
            <a:r>
              <a:rPr lang="de-CH" baseline="0" dirty="0" smtClean="0"/>
              <a:t> </a:t>
            </a:r>
            <a:r>
              <a:rPr lang="de-CH" baseline="0" dirty="0" err="1" smtClean="0"/>
              <a:t>the</a:t>
            </a:r>
            <a:r>
              <a:rPr lang="de-CH" baseline="0" dirty="0" smtClean="0"/>
              <a:t> MET. The MET </a:t>
            </a:r>
            <a:r>
              <a:rPr lang="de-CH" baseline="0" dirty="0" err="1" smtClean="0"/>
              <a:t>the</a:t>
            </a:r>
            <a:r>
              <a:rPr lang="de-CH" baseline="0" dirty="0" smtClean="0"/>
              <a:t> </a:t>
            </a:r>
            <a:r>
              <a:rPr lang="de-CH" baseline="0" dirty="0" err="1" smtClean="0"/>
              <a:t>Result</a:t>
            </a:r>
            <a:r>
              <a:rPr lang="de-CH" baseline="0" dirty="0" smtClean="0"/>
              <a:t> </a:t>
            </a:r>
            <a:r>
              <a:rPr lang="de-CH" baseline="0" dirty="0" err="1" smtClean="0"/>
              <a:t>of</a:t>
            </a:r>
            <a:r>
              <a:rPr lang="de-CH" baseline="0" dirty="0" smtClean="0"/>
              <a:t> </a:t>
            </a:r>
            <a:r>
              <a:rPr lang="de-CH" baseline="0" dirty="0" err="1" smtClean="0"/>
              <a:t>the</a:t>
            </a:r>
            <a:r>
              <a:rPr lang="de-CH" baseline="0" dirty="0" smtClean="0"/>
              <a:t> Project </a:t>
            </a:r>
            <a:r>
              <a:rPr lang="de-CH" baseline="0" dirty="0" err="1" smtClean="0"/>
              <a:t>that</a:t>
            </a:r>
            <a:r>
              <a:rPr lang="de-CH" baseline="0" dirty="0" smtClean="0"/>
              <a:t> </a:t>
            </a:r>
            <a:r>
              <a:rPr lang="de-CH" baseline="0" dirty="0" err="1" smtClean="0"/>
              <a:t>we</a:t>
            </a:r>
            <a:r>
              <a:rPr lang="de-CH" baseline="0" dirty="0" smtClean="0"/>
              <a:t> </a:t>
            </a:r>
            <a:r>
              <a:rPr lang="de-CH" baseline="0" dirty="0" err="1" smtClean="0"/>
              <a:t>described</a:t>
            </a:r>
            <a:r>
              <a:rPr lang="de-CH" baseline="0" dirty="0" smtClean="0"/>
              <a:t> in </a:t>
            </a:r>
            <a:r>
              <a:rPr lang="de-CH" baseline="0" dirty="0" err="1" smtClean="0"/>
              <a:t>the</a:t>
            </a:r>
            <a:r>
              <a:rPr lang="de-CH" baseline="0" dirty="0" smtClean="0"/>
              <a:t> </a:t>
            </a:r>
            <a:r>
              <a:rPr lang="de-CH" baseline="0" dirty="0" err="1" smtClean="0"/>
              <a:t>paper</a:t>
            </a:r>
            <a:r>
              <a:rPr lang="de-CH" baseline="0" dirty="0" smtClean="0"/>
              <a:t> …</a:t>
            </a:r>
            <a:endParaRPr lang="en-US" dirty="0"/>
          </a:p>
        </p:txBody>
      </p:sp>
      <p:sp>
        <p:nvSpPr>
          <p:cNvPr id="4" name="Slide Number Placeholder 3"/>
          <p:cNvSpPr>
            <a:spLocks noGrp="1"/>
          </p:cNvSpPr>
          <p:nvPr>
            <p:ph type="sldNum" sz="quarter" idx="10"/>
          </p:nvPr>
        </p:nvSpPr>
        <p:spPr/>
        <p:txBody>
          <a:bodyPr/>
          <a:lstStyle/>
          <a:p>
            <a:fld id="{058061DB-DF71-4765-99A4-14E22DF63CCF}" type="slidenum">
              <a:rPr lang="de-CH" smtClean="0"/>
              <a:pPr/>
              <a:t>1</a:t>
            </a:fld>
            <a:endParaRPr lang="de-CH"/>
          </a:p>
        </p:txBody>
      </p:sp>
    </p:spTree>
    <p:extLst>
      <p:ext uri="{BB962C8B-B14F-4D97-AF65-F5344CB8AC3E}">
        <p14:creationId xmlns:p14="http://schemas.microsoft.com/office/powerpoint/2010/main" val="2283371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The</a:t>
            </a:r>
            <a:r>
              <a:rPr lang="de-CH" baseline="0" dirty="0" smtClean="0"/>
              <a:t> </a:t>
            </a:r>
            <a:r>
              <a:rPr lang="de-CH" baseline="0" dirty="0" err="1" smtClean="0"/>
              <a:t>more</a:t>
            </a:r>
            <a:r>
              <a:rPr lang="de-CH" baseline="0" dirty="0" smtClean="0"/>
              <a:t> </a:t>
            </a:r>
            <a:r>
              <a:rPr lang="de-CH" baseline="0" dirty="0" err="1" smtClean="0"/>
              <a:t>detailed</a:t>
            </a:r>
            <a:r>
              <a:rPr lang="de-CH" baseline="0" dirty="0" smtClean="0"/>
              <a:t> SM </a:t>
            </a:r>
            <a:r>
              <a:rPr lang="de-CH" baseline="0" dirty="0" err="1" smtClean="0"/>
              <a:t>are</a:t>
            </a:r>
            <a:r>
              <a:rPr lang="de-CH" baseline="0" dirty="0" smtClean="0"/>
              <a:t>, </a:t>
            </a:r>
            <a:r>
              <a:rPr lang="de-CH" baseline="0" dirty="0" err="1" smtClean="0"/>
              <a:t>the</a:t>
            </a:r>
            <a:r>
              <a:rPr lang="de-CH" baseline="0" dirty="0" smtClean="0"/>
              <a:t> </a:t>
            </a:r>
            <a:r>
              <a:rPr lang="de-CH" baseline="0" dirty="0" err="1" smtClean="0"/>
              <a:t>more</a:t>
            </a:r>
            <a:r>
              <a:rPr lang="de-CH" baseline="0" dirty="0" smtClean="0"/>
              <a:t> </a:t>
            </a:r>
            <a:r>
              <a:rPr lang="de-CH" baseline="0" dirty="0" err="1" smtClean="0"/>
              <a:t>thorough</a:t>
            </a:r>
            <a:r>
              <a:rPr lang="de-CH" baseline="0" dirty="0" smtClean="0"/>
              <a:t> </a:t>
            </a:r>
            <a:r>
              <a:rPr lang="de-CH" baseline="0" dirty="0" err="1" smtClean="0"/>
              <a:t>you</a:t>
            </a:r>
            <a:r>
              <a:rPr lang="de-CH" baseline="0" dirty="0" smtClean="0"/>
              <a:t> </a:t>
            </a:r>
            <a:r>
              <a:rPr lang="de-CH" baseline="0" dirty="0" err="1" smtClean="0"/>
              <a:t>have</a:t>
            </a:r>
            <a:r>
              <a:rPr lang="de-CH" baseline="0" dirty="0" smtClean="0"/>
              <a:t> </a:t>
            </a:r>
            <a:r>
              <a:rPr lang="de-CH" baseline="0" dirty="0" err="1" smtClean="0"/>
              <a:t>to</a:t>
            </a:r>
            <a:r>
              <a:rPr lang="de-CH" baseline="0" dirty="0" smtClean="0"/>
              <a:t> </a:t>
            </a:r>
            <a:r>
              <a:rPr lang="de-CH" baseline="0" dirty="0" err="1" smtClean="0"/>
              <a:t>be</a:t>
            </a:r>
            <a:r>
              <a:rPr lang="de-CH" baseline="0" dirty="0" smtClean="0"/>
              <a:t> </a:t>
            </a:r>
            <a:r>
              <a:rPr lang="de-CH" baseline="0" dirty="0" err="1" smtClean="0"/>
              <a:t>to</a:t>
            </a:r>
            <a:r>
              <a:rPr lang="de-CH" baseline="0" dirty="0" smtClean="0"/>
              <a:t> follow </a:t>
            </a:r>
            <a:r>
              <a:rPr lang="de-CH" baseline="0" dirty="0" err="1" smtClean="0"/>
              <a:t>them</a:t>
            </a:r>
            <a:r>
              <a:rPr lang="de-CH" baseline="0" dirty="0" smtClean="0"/>
              <a:t> </a:t>
            </a:r>
            <a:endParaRPr lang="en-US" dirty="0"/>
          </a:p>
        </p:txBody>
      </p:sp>
      <p:sp>
        <p:nvSpPr>
          <p:cNvPr id="4" name="Slide Number Placeholder 3"/>
          <p:cNvSpPr>
            <a:spLocks noGrp="1"/>
          </p:cNvSpPr>
          <p:nvPr>
            <p:ph type="sldNum" sz="quarter" idx="10"/>
          </p:nvPr>
        </p:nvSpPr>
        <p:spPr/>
        <p:txBody>
          <a:bodyPr/>
          <a:lstStyle/>
          <a:p>
            <a:fld id="{058061DB-DF71-4765-99A4-14E22DF63CCF}" type="slidenum">
              <a:rPr lang="de-CH" smtClean="0"/>
              <a:pPr/>
              <a:t>3</a:t>
            </a:fld>
            <a:endParaRPr lang="de-CH"/>
          </a:p>
        </p:txBody>
      </p:sp>
    </p:spTree>
    <p:extLst>
      <p:ext uri="{BB962C8B-B14F-4D97-AF65-F5344CB8AC3E}">
        <p14:creationId xmlns:p14="http://schemas.microsoft.com/office/powerpoint/2010/main" val="4109384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8061DB-DF71-4765-99A4-14E22DF63CCF}" type="slidenum">
              <a:rPr lang="de-CH" smtClean="0"/>
              <a:pPr/>
              <a:t>5</a:t>
            </a:fld>
            <a:endParaRPr lang="de-CH"/>
          </a:p>
        </p:txBody>
      </p:sp>
    </p:spTree>
    <p:extLst>
      <p:ext uri="{BB962C8B-B14F-4D97-AF65-F5344CB8AC3E}">
        <p14:creationId xmlns:p14="http://schemas.microsoft.com/office/powerpoint/2010/main" val="2098586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a:t>
            </a:r>
            <a:r>
              <a:rPr lang="de-CH" dirty="0" err="1" smtClean="0"/>
              <a:t>and</a:t>
            </a:r>
            <a:r>
              <a:rPr lang="de-CH" dirty="0" smtClean="0"/>
              <a:t> </a:t>
            </a:r>
            <a:r>
              <a:rPr lang="de-CH" dirty="0" err="1" smtClean="0"/>
              <a:t>therefore</a:t>
            </a:r>
            <a:r>
              <a:rPr lang="de-CH" dirty="0" smtClean="0"/>
              <a:t> </a:t>
            </a:r>
            <a:r>
              <a:rPr lang="de-CH" dirty="0" err="1" smtClean="0"/>
              <a:t>improve</a:t>
            </a:r>
            <a:r>
              <a:rPr lang="de-CH" dirty="0" smtClean="0"/>
              <a:t> SM </a:t>
            </a:r>
            <a:r>
              <a:rPr lang="de-CH" dirty="0" err="1" smtClean="0"/>
              <a:t>by</a:t>
            </a:r>
            <a:r>
              <a:rPr lang="de-CH" dirty="0" smtClean="0"/>
              <a:t> </a:t>
            </a:r>
            <a:r>
              <a:rPr lang="de-CH" dirty="0" err="1" smtClean="0"/>
              <a:t>optimizine</a:t>
            </a:r>
            <a:r>
              <a:rPr lang="de-CH" dirty="0" smtClean="0"/>
              <a:t> </a:t>
            </a:r>
            <a:r>
              <a:rPr lang="de-CH" dirty="0" err="1" smtClean="0"/>
              <a:t>the</a:t>
            </a:r>
            <a:r>
              <a:rPr lang="de-CH" dirty="0" smtClean="0"/>
              <a:t> Human </a:t>
            </a:r>
            <a:r>
              <a:rPr lang="de-CH" dirty="0" err="1" smtClean="0"/>
              <a:t>Scope</a:t>
            </a:r>
            <a:r>
              <a:rPr lang="de-CH" dirty="0" smtClean="0"/>
              <a:t> </a:t>
            </a:r>
            <a:r>
              <a:rPr lang="de-CH" dirty="0" err="1" smtClean="0"/>
              <a:t>of</a:t>
            </a:r>
            <a:r>
              <a:rPr lang="de-CH" dirty="0" smtClean="0"/>
              <a:t> </a:t>
            </a:r>
            <a:r>
              <a:rPr lang="de-CH" dirty="0" err="1" smtClean="0"/>
              <a:t>action</a:t>
            </a:r>
            <a:r>
              <a:rPr lang="de-CH" baseline="0" dirty="0" smtClean="0"/>
              <a:t> </a:t>
            </a:r>
            <a:r>
              <a:rPr lang="de-CH" baseline="0" dirty="0" err="1" smtClean="0"/>
              <a:t>they</a:t>
            </a:r>
            <a:r>
              <a:rPr lang="de-CH" baseline="0" dirty="0" smtClean="0"/>
              <a:t> </a:t>
            </a:r>
            <a:r>
              <a:rPr lang="de-CH" baseline="0" dirty="0" err="1" smtClean="0"/>
              <a:t>allow</a:t>
            </a:r>
            <a:endParaRPr lang="en-US" dirty="0"/>
          </a:p>
        </p:txBody>
      </p:sp>
      <p:sp>
        <p:nvSpPr>
          <p:cNvPr id="4" name="Slide Number Placeholder 3"/>
          <p:cNvSpPr>
            <a:spLocks noGrp="1"/>
          </p:cNvSpPr>
          <p:nvPr>
            <p:ph type="sldNum" sz="quarter" idx="10"/>
          </p:nvPr>
        </p:nvSpPr>
        <p:spPr/>
        <p:txBody>
          <a:bodyPr/>
          <a:lstStyle/>
          <a:p>
            <a:fld id="{058061DB-DF71-4765-99A4-14E22DF63CCF}" type="slidenum">
              <a:rPr lang="de-CH" smtClean="0"/>
              <a:pPr/>
              <a:t>6</a:t>
            </a:fld>
            <a:endParaRPr lang="de-CH"/>
          </a:p>
        </p:txBody>
      </p:sp>
    </p:spTree>
    <p:extLst>
      <p:ext uri="{BB962C8B-B14F-4D97-AF65-F5344CB8AC3E}">
        <p14:creationId xmlns:p14="http://schemas.microsoft.com/office/powerpoint/2010/main" val="3837994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baseline="0" dirty="0" smtClean="0"/>
          </a:p>
        </p:txBody>
      </p:sp>
      <p:sp>
        <p:nvSpPr>
          <p:cNvPr id="4" name="Slide Number Placeholder 3"/>
          <p:cNvSpPr>
            <a:spLocks noGrp="1"/>
          </p:cNvSpPr>
          <p:nvPr>
            <p:ph type="sldNum" sz="quarter" idx="10"/>
          </p:nvPr>
        </p:nvSpPr>
        <p:spPr/>
        <p:txBody>
          <a:bodyPr/>
          <a:lstStyle/>
          <a:p>
            <a:fld id="{058061DB-DF71-4765-99A4-14E22DF63CCF}" type="slidenum">
              <a:rPr lang="de-CH" smtClean="0"/>
              <a:pPr/>
              <a:t>7</a:t>
            </a:fld>
            <a:endParaRPr lang="de-CH"/>
          </a:p>
        </p:txBody>
      </p:sp>
    </p:spTree>
    <p:extLst>
      <p:ext uri="{BB962C8B-B14F-4D97-AF65-F5344CB8AC3E}">
        <p14:creationId xmlns:p14="http://schemas.microsoft.com/office/powerpoint/2010/main" val="3868303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a:t>
            </a:r>
            <a:r>
              <a:rPr lang="de-CH" dirty="0" err="1" smtClean="0"/>
              <a:t>this</a:t>
            </a:r>
            <a:r>
              <a:rPr lang="de-CH" baseline="0" dirty="0" smtClean="0"/>
              <a:t> </a:t>
            </a:r>
            <a:r>
              <a:rPr lang="de-CH" baseline="0" dirty="0" err="1" smtClean="0"/>
              <a:t>means</a:t>
            </a:r>
            <a:r>
              <a:rPr lang="de-CH" baseline="0" dirty="0" smtClean="0"/>
              <a:t> </a:t>
            </a:r>
            <a:r>
              <a:rPr lang="de-CH" baseline="0" dirty="0" err="1" smtClean="0"/>
              <a:t>that</a:t>
            </a:r>
            <a:r>
              <a:rPr lang="de-CH" baseline="0" dirty="0" smtClean="0"/>
              <a:t> SM </a:t>
            </a:r>
            <a:r>
              <a:rPr lang="de-CH" baseline="0" dirty="0" err="1" smtClean="0"/>
              <a:t>should</a:t>
            </a:r>
            <a:r>
              <a:rPr lang="de-CH" baseline="0" dirty="0" smtClean="0"/>
              <a:t> </a:t>
            </a:r>
            <a:r>
              <a:rPr lang="de-CH" baseline="0" dirty="0" err="1" smtClean="0"/>
              <a:t>set</a:t>
            </a:r>
            <a:r>
              <a:rPr lang="de-CH" baseline="0" dirty="0" smtClean="0"/>
              <a:t>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Times" panose="02020603050405020304" pitchFamily="18" charset="0"/>
                <a:ea typeface="+mn-ea"/>
                <a:cs typeface="Times" panose="02020603050405020304" pitchFamily="18" charset="0"/>
              </a:rPr>
              <a:t>Maximum</a:t>
            </a:r>
            <a:r>
              <a:rPr kumimoji="0" lang="en-US" sz="1200" b="0" i="0" u="none" strike="noStrike" kern="1200" cap="none" spc="0" normalizeH="0" baseline="0" noProof="0" dirty="0" smtClean="0">
                <a:ln>
                  <a:noFill/>
                </a:ln>
                <a:solidFill>
                  <a:srgbClr val="C00000"/>
                </a:solidFill>
                <a:effectLst/>
                <a:uLnTx/>
                <a:uFillTx/>
                <a:latin typeface="Times" panose="02020603050405020304" pitchFamily="18" charset="0"/>
                <a:ea typeface="+mn-ea"/>
                <a:cs typeface="Times" panose="02020603050405020304" pitchFamily="18" charset="0"/>
              </a:rPr>
              <a:t> of thoroughness allowed</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panose="02020603050405020304" pitchFamily="18" charset="0"/>
                <a:ea typeface="+mn-ea"/>
                <a:cs typeface="Times" panose="02020603050405020304" pitchFamily="18" charset="0"/>
              </a:rPr>
              <a:t>Minimum</a:t>
            </a:r>
            <a:r>
              <a:rPr kumimoji="0" lang="en-US" sz="1200" b="0" i="0" u="none" strike="noStrike" kern="1200" cap="none" spc="0" normalizeH="0" baseline="0" noProof="0" dirty="0" smtClean="0">
                <a:ln>
                  <a:noFill/>
                </a:ln>
                <a:solidFill>
                  <a:srgbClr val="C00000"/>
                </a:solidFill>
                <a:effectLst/>
                <a:uLnTx/>
                <a:uFillTx/>
                <a:latin typeface="Times" panose="02020603050405020304" pitchFamily="18" charset="0"/>
                <a:ea typeface="+mn-ea"/>
                <a:cs typeface="Times" panose="02020603050405020304" pitchFamily="18" charset="0"/>
              </a:rPr>
              <a:t> of thoroughness allowed</a:t>
            </a:r>
          </a:p>
          <a:p>
            <a:pPr marL="171450" indent="-171450">
              <a:buFont typeface="Arial" panose="020B0604020202020204" pitchFamily="34" charset="0"/>
              <a:buChar char="•"/>
            </a:pPr>
            <a:endParaRPr lang="de-CH" baseline="0" dirty="0" smtClean="0"/>
          </a:p>
          <a:p>
            <a:endParaRPr lang="de-CH" baseline="0" dirty="0" smtClean="0"/>
          </a:p>
          <a:p>
            <a:r>
              <a:rPr lang="de-CH" baseline="0" dirty="0" smtClean="0"/>
              <a:t>…</a:t>
            </a:r>
            <a:r>
              <a:rPr lang="de-CH" baseline="0" dirty="0" err="1" smtClean="0"/>
              <a:t>now</a:t>
            </a:r>
            <a:r>
              <a:rPr lang="de-CH" baseline="0" dirty="0" smtClean="0"/>
              <a:t> </a:t>
            </a:r>
            <a:r>
              <a:rPr lang="de-CH" baseline="0" dirty="0" err="1" smtClean="0"/>
              <a:t>how</a:t>
            </a:r>
            <a:r>
              <a:rPr lang="de-CH" baseline="0" dirty="0" smtClean="0"/>
              <a:t> </a:t>
            </a:r>
            <a:r>
              <a:rPr lang="de-CH" baseline="0" dirty="0" err="1" smtClean="0"/>
              <a:t>can</a:t>
            </a:r>
            <a:r>
              <a:rPr lang="de-CH" baseline="0" dirty="0" smtClean="0"/>
              <a:t> </a:t>
            </a:r>
            <a:r>
              <a:rPr lang="de-CH" baseline="0" dirty="0" err="1" smtClean="0"/>
              <a:t>the</a:t>
            </a:r>
            <a:r>
              <a:rPr lang="de-CH" baseline="0" dirty="0" smtClean="0"/>
              <a:t> MET </a:t>
            </a:r>
            <a:r>
              <a:rPr lang="de-CH" baseline="0" dirty="0" err="1" smtClean="0"/>
              <a:t>indentify</a:t>
            </a:r>
            <a:r>
              <a:rPr lang="de-CH" baseline="0" dirty="0" smtClean="0"/>
              <a:t> </a:t>
            </a:r>
            <a:r>
              <a:rPr lang="de-CH" baseline="0" dirty="0" err="1" smtClean="0"/>
              <a:t>the</a:t>
            </a:r>
            <a:r>
              <a:rPr lang="de-CH" baseline="0" dirty="0" smtClean="0"/>
              <a:t> </a:t>
            </a:r>
            <a:r>
              <a:rPr lang="de-CH" baseline="0" dirty="0" err="1" smtClean="0"/>
              <a:t>appropriate</a:t>
            </a:r>
            <a:r>
              <a:rPr lang="de-CH" baseline="0" dirty="0" smtClean="0"/>
              <a:t> human </a:t>
            </a:r>
            <a:r>
              <a:rPr lang="de-CH" baseline="0" dirty="0" err="1" smtClean="0"/>
              <a:t>scope</a:t>
            </a:r>
            <a:r>
              <a:rPr lang="de-CH" baseline="0" dirty="0" smtClean="0"/>
              <a:t> </a:t>
            </a:r>
            <a:r>
              <a:rPr lang="de-CH" baseline="0" dirty="0" err="1" smtClean="0"/>
              <a:t>of</a:t>
            </a:r>
            <a:r>
              <a:rPr lang="de-CH" baseline="0" dirty="0" smtClean="0"/>
              <a:t> </a:t>
            </a:r>
            <a:r>
              <a:rPr lang="de-CH" baseline="0" dirty="0" err="1" smtClean="0"/>
              <a:t>action</a:t>
            </a:r>
            <a:r>
              <a:rPr lang="de-CH" baseline="0" dirty="0" smtClean="0"/>
              <a:t> </a:t>
            </a:r>
            <a:r>
              <a:rPr lang="de-CH" baseline="0" dirty="0" err="1" smtClean="0"/>
              <a:t>that</a:t>
            </a:r>
            <a:r>
              <a:rPr lang="de-CH" baseline="0" dirty="0" smtClean="0"/>
              <a:t> </a:t>
            </a:r>
            <a:r>
              <a:rPr lang="de-CH" baseline="0" dirty="0" err="1" smtClean="0"/>
              <a:t>should</a:t>
            </a:r>
            <a:r>
              <a:rPr lang="de-CH" baseline="0" dirty="0" smtClean="0"/>
              <a:t> </a:t>
            </a:r>
            <a:r>
              <a:rPr lang="de-CH" baseline="0" dirty="0" err="1" smtClean="0"/>
              <a:t>be</a:t>
            </a:r>
            <a:r>
              <a:rPr lang="de-CH" baseline="0" dirty="0" smtClean="0"/>
              <a:t> </a:t>
            </a:r>
            <a:r>
              <a:rPr lang="de-CH" baseline="0" dirty="0" err="1" smtClean="0"/>
              <a:t>allowed</a:t>
            </a:r>
            <a:r>
              <a:rPr lang="de-CH" baseline="0" dirty="0" smtClean="0"/>
              <a:t>?</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61DB-DF71-4765-99A4-14E22DF63CCF}" type="slidenum">
              <a:rPr kumimoji="0" lang="de-CH"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de-CH"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977994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sz="1200" u="none" kern="1200" baseline="0" noProof="0" dirty="0" smtClean="0">
                <a:solidFill>
                  <a:schemeClr val="tx1"/>
                </a:solidFill>
                <a:effectLst/>
                <a:latin typeface="Arial" charset="0"/>
                <a:ea typeface="+mn-ea"/>
                <a:cs typeface="+mn-cs"/>
              </a:rPr>
              <a:t>The MET </a:t>
            </a:r>
            <a:r>
              <a:rPr lang="de-CH" sz="1200" u="none" kern="1200" baseline="0" noProof="0" dirty="0" err="1" smtClean="0">
                <a:solidFill>
                  <a:schemeClr val="tx1"/>
                </a:solidFill>
                <a:effectLst/>
                <a:latin typeface="Arial" charset="0"/>
                <a:ea typeface="+mn-ea"/>
                <a:cs typeface="+mn-cs"/>
              </a:rPr>
              <a:t>correspond</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to</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the</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conceptualization</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of</a:t>
            </a:r>
            <a:r>
              <a:rPr lang="de-CH" sz="1200" u="none" kern="1200" baseline="0" noProof="0" dirty="0" smtClean="0">
                <a:solidFill>
                  <a:schemeClr val="tx1"/>
                </a:solidFill>
                <a:effectLst/>
                <a:latin typeface="Arial" charset="0"/>
                <a:ea typeface="+mn-ea"/>
                <a:cs typeface="+mn-cs"/>
              </a:rPr>
              <a:t> a </a:t>
            </a:r>
            <a:r>
              <a:rPr lang="de-CH" sz="1200" u="none" kern="1200" baseline="0" noProof="0" dirty="0" err="1" smtClean="0">
                <a:solidFill>
                  <a:schemeClr val="tx1"/>
                </a:solidFill>
                <a:effectLst/>
                <a:latin typeface="Arial" charset="0"/>
                <a:ea typeface="+mn-ea"/>
                <a:cs typeface="+mn-cs"/>
              </a:rPr>
              <a:t>workshop</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where</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thanks</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to</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leadings</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question</a:t>
            </a:r>
            <a:r>
              <a:rPr lang="de-CH" sz="1200" u="none" kern="1200" baseline="0" noProof="0" dirty="0" smtClean="0">
                <a:solidFill>
                  <a:schemeClr val="tx1"/>
                </a:solidFill>
                <a:effectLst/>
                <a:latin typeface="Arial" charset="0"/>
                <a:ea typeface="+mn-ea"/>
                <a:cs typeface="+mn-cs"/>
              </a:rPr>
              <a:t> a </a:t>
            </a:r>
            <a:r>
              <a:rPr lang="de-CH" sz="1200" u="none" kern="1200" baseline="0" noProof="0" dirty="0" err="1" smtClean="0">
                <a:solidFill>
                  <a:schemeClr val="tx1"/>
                </a:solidFill>
                <a:effectLst/>
                <a:latin typeface="Arial" charset="0"/>
                <a:ea typeface="+mn-ea"/>
                <a:cs typeface="+mn-cs"/>
              </a:rPr>
              <a:t>discussion</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can</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be</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conduced</a:t>
            </a:r>
            <a:r>
              <a:rPr lang="de-CH" sz="1200" u="none" kern="1200" baseline="0" noProof="0" dirty="0" smtClean="0">
                <a:solidFill>
                  <a:schemeClr val="tx1"/>
                </a:solidFill>
                <a:effectLst/>
                <a:latin typeface="Arial" charset="0"/>
                <a:ea typeface="+mn-ea"/>
                <a:cs typeface="+mn-cs"/>
              </a:rPr>
              <a:t> in </a:t>
            </a:r>
            <a:r>
              <a:rPr lang="de-CH" sz="1200" u="none" kern="1200" baseline="0" noProof="0" dirty="0" err="1" smtClean="0">
                <a:solidFill>
                  <a:schemeClr val="tx1"/>
                </a:solidFill>
                <a:effectLst/>
                <a:latin typeface="Arial" charset="0"/>
                <a:ea typeface="+mn-ea"/>
                <a:cs typeface="+mn-cs"/>
              </a:rPr>
              <a:t>order</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to</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identify</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the</a:t>
            </a:r>
            <a:r>
              <a:rPr lang="de-CH" sz="1200" u="none" kern="1200" baseline="0" noProof="0" dirty="0" smtClean="0">
                <a:solidFill>
                  <a:schemeClr val="tx1"/>
                </a:solidFill>
                <a:effectLst/>
                <a:latin typeface="Arial" charset="0"/>
                <a:ea typeface="+mn-ea"/>
                <a:cs typeface="+mn-cs"/>
              </a:rPr>
              <a:t> 5 </a:t>
            </a:r>
            <a:r>
              <a:rPr lang="de-CH" sz="1200" u="none" kern="1200" baseline="0" noProof="0" dirty="0" err="1" smtClean="0">
                <a:solidFill>
                  <a:schemeClr val="tx1"/>
                </a:solidFill>
                <a:effectLst/>
                <a:latin typeface="Arial" charset="0"/>
                <a:ea typeface="+mn-ea"/>
                <a:cs typeface="+mn-cs"/>
              </a:rPr>
              <a:t>main</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condtions</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under</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which</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the</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operator</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has</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to</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exectue</a:t>
            </a:r>
            <a:r>
              <a:rPr lang="de-CH" sz="1200" u="none" kern="1200" baseline="0" noProof="0" dirty="0" smtClean="0">
                <a:solidFill>
                  <a:schemeClr val="tx1"/>
                </a:solidFill>
                <a:effectLst/>
                <a:latin typeface="Arial" charset="0"/>
                <a:ea typeface="+mn-ea"/>
                <a:cs typeface="+mn-cs"/>
              </a:rPr>
              <a:t> an </a:t>
            </a:r>
            <a:r>
              <a:rPr lang="de-CH" sz="1200" u="none" kern="1200" baseline="0" noProof="0" dirty="0" err="1" smtClean="0">
                <a:solidFill>
                  <a:schemeClr val="tx1"/>
                </a:solidFill>
                <a:effectLst/>
                <a:latin typeface="Arial" charset="0"/>
                <a:ea typeface="+mn-ea"/>
                <a:cs typeface="+mn-cs"/>
              </a:rPr>
              <a:t>activity</a:t>
            </a:r>
            <a:r>
              <a:rPr lang="de-CH" sz="1200" u="none" kern="1200" baseline="0" noProof="0" dirty="0" smtClean="0">
                <a:solidFill>
                  <a:schemeClr val="tx1"/>
                </a:solidFill>
                <a:effectLst/>
                <a:latin typeface="Arial" charset="0"/>
                <a:ea typeface="+mn-ea"/>
                <a:cs typeface="+mn-cs"/>
              </a:rPr>
              <a:t>. </a:t>
            </a:r>
            <a:r>
              <a:rPr lang="de-CH" sz="1200" u="none" kern="1200" baseline="0" noProof="0" dirty="0" err="1" smtClean="0">
                <a:solidFill>
                  <a:schemeClr val="tx1"/>
                </a:solidFill>
                <a:effectLst/>
                <a:latin typeface="Arial" charset="0"/>
                <a:ea typeface="+mn-ea"/>
                <a:cs typeface="+mn-cs"/>
              </a:rPr>
              <a:t>Depending</a:t>
            </a:r>
            <a:r>
              <a:rPr lang="de-CH" sz="1200" u="none" kern="1200" baseline="0" noProof="0" dirty="0" smtClean="0">
                <a:solidFill>
                  <a:schemeClr val="tx1"/>
                </a:solidFill>
                <a:effectLst/>
                <a:latin typeface="Arial" charset="0"/>
                <a:ea typeface="+mn-ea"/>
                <a:cs typeface="+mn-cs"/>
              </a:rPr>
              <a:t> on </a:t>
            </a:r>
            <a:r>
              <a:rPr lang="en-US" sz="1200" kern="1200" baseline="0" noProof="0" dirty="0" smtClean="0">
                <a:solidFill>
                  <a:schemeClr val="tx1"/>
                </a:solidFill>
                <a:effectLst/>
                <a:latin typeface="Arial" charset="0"/>
                <a:ea typeface="+mn-ea"/>
                <a:cs typeface="+mn-cs"/>
              </a:rPr>
              <a:t>how much </a:t>
            </a:r>
            <a:r>
              <a:rPr lang="en-US" sz="1200" b="1" kern="1200" baseline="0" noProof="0" dirty="0" smtClean="0">
                <a:solidFill>
                  <a:schemeClr val="tx1"/>
                </a:solidFill>
                <a:effectLst/>
                <a:latin typeface="Arial" charset="0"/>
                <a:ea typeface="+mn-ea"/>
                <a:cs typeface="+mn-cs"/>
              </a:rPr>
              <a:t>usually</a:t>
            </a:r>
            <a:r>
              <a:rPr lang="en-US" sz="1200" kern="1200" baseline="0" noProof="0" dirty="0" smtClean="0">
                <a:solidFill>
                  <a:schemeClr val="tx1"/>
                </a:solidFill>
                <a:effectLst/>
                <a:latin typeface="Arial" charset="0"/>
                <a:ea typeface="+mn-ea"/>
                <a:cs typeface="+mn-cs"/>
              </a:rPr>
              <a:t> variate these conditions it can be understood how much the human performance must variate in order to adapt to these conditions.</a:t>
            </a:r>
            <a:endParaRPr lang="de-CH" sz="1200" u="none" kern="1200" baseline="0" noProof="0" dirty="0" smtClean="0">
              <a:solidFill>
                <a:schemeClr val="tx1"/>
              </a:solidFill>
              <a:effectLst/>
              <a:latin typeface="Arial" charset="0"/>
              <a:ea typeface="+mn-ea"/>
              <a:cs typeface="+mn-cs"/>
            </a:endParaRPr>
          </a:p>
          <a:p>
            <a:r>
              <a:rPr lang="de-CH" sz="1200" u="sng" kern="1200" baseline="0" noProof="0" dirty="0" smtClean="0">
                <a:solidFill>
                  <a:schemeClr val="tx1"/>
                </a:solidFill>
                <a:effectLst/>
                <a:latin typeface="Arial" charset="0"/>
                <a:ea typeface="+mn-ea"/>
                <a:cs typeface="+mn-cs"/>
              </a:rPr>
              <a:t>Core </a:t>
            </a:r>
            <a:r>
              <a:rPr lang="de-CH" sz="1200" u="sng" kern="1200" baseline="0" noProof="0" dirty="0" err="1" smtClean="0">
                <a:solidFill>
                  <a:schemeClr val="tx1"/>
                </a:solidFill>
                <a:effectLst/>
                <a:latin typeface="Arial" charset="0"/>
                <a:ea typeface="+mn-ea"/>
                <a:cs typeface="+mn-cs"/>
              </a:rPr>
              <a:t>Activity</a:t>
            </a:r>
            <a:r>
              <a:rPr lang="de-CH" sz="1200" u="sng" kern="1200" baseline="0" noProof="0" dirty="0" smtClean="0">
                <a:solidFill>
                  <a:schemeClr val="tx1"/>
                </a:solidFill>
                <a:effectLst/>
                <a:latin typeface="Arial" charset="0"/>
                <a:ea typeface="+mn-ea"/>
                <a:cs typeface="+mn-cs"/>
              </a:rPr>
              <a:t>:</a:t>
            </a:r>
            <a:endParaRPr lang="en-US" sz="1200" u="sng" kern="1200" baseline="0" noProof="0" dirty="0" smtClean="0">
              <a:solidFill>
                <a:schemeClr val="tx1"/>
              </a:solidFill>
              <a:effectLst/>
              <a:latin typeface="Arial" charset="0"/>
              <a:ea typeface="+mn-ea"/>
              <a:cs typeface="+mn-cs"/>
            </a:endParaRPr>
          </a:p>
          <a:p>
            <a:r>
              <a:rPr lang="de-CH" sz="1200" kern="1200" baseline="0" noProof="0" dirty="0" err="1" smtClean="0">
                <a:solidFill>
                  <a:schemeClr val="tx1"/>
                </a:solidFill>
                <a:effectLst/>
                <a:latin typeface="Arial" charset="0"/>
                <a:ea typeface="+mn-ea"/>
                <a:cs typeface="+mn-cs"/>
              </a:rPr>
              <a:t>Let’s</a:t>
            </a:r>
            <a:r>
              <a:rPr lang="de-CH" sz="1200" kern="1200" baseline="0" noProof="0" dirty="0" smtClean="0">
                <a:solidFill>
                  <a:schemeClr val="tx1"/>
                </a:solidFill>
                <a:effectLst/>
                <a:latin typeface="Arial" charset="0"/>
                <a:ea typeface="+mn-ea"/>
                <a:cs typeface="+mn-cs"/>
              </a:rPr>
              <a:t> </a:t>
            </a:r>
            <a:r>
              <a:rPr lang="de-CH" sz="1200" kern="1200" baseline="0" noProof="0" dirty="0" err="1" smtClean="0">
                <a:solidFill>
                  <a:schemeClr val="tx1"/>
                </a:solidFill>
                <a:effectLst/>
                <a:latin typeface="Arial" charset="0"/>
                <a:ea typeface="+mn-ea"/>
                <a:cs typeface="+mn-cs"/>
              </a:rPr>
              <a:t>suggest</a:t>
            </a:r>
            <a:r>
              <a:rPr lang="de-CH" sz="1200" kern="1200" baseline="0" noProof="0" dirty="0" smtClean="0">
                <a:solidFill>
                  <a:schemeClr val="tx1"/>
                </a:solidFill>
                <a:effectLst/>
                <a:latin typeface="Arial" charset="0"/>
                <a:ea typeface="+mn-ea"/>
                <a:cs typeface="+mn-cs"/>
              </a:rPr>
              <a:t> </a:t>
            </a:r>
            <a:r>
              <a:rPr lang="de-CH" sz="1200" kern="1200" baseline="0" noProof="0" dirty="0" err="1" smtClean="0">
                <a:solidFill>
                  <a:schemeClr val="tx1"/>
                </a:solidFill>
                <a:effectLst/>
                <a:latin typeface="Arial" charset="0"/>
                <a:ea typeface="+mn-ea"/>
                <a:cs typeface="+mn-cs"/>
              </a:rPr>
              <a:t>we</a:t>
            </a:r>
            <a:r>
              <a:rPr lang="de-CH" sz="1200" kern="1200" baseline="0" noProof="0" dirty="0" smtClean="0">
                <a:solidFill>
                  <a:schemeClr val="tx1"/>
                </a:solidFill>
                <a:effectLst/>
                <a:latin typeface="Arial" charset="0"/>
                <a:ea typeface="+mn-ea"/>
                <a:cs typeface="+mn-cs"/>
              </a:rPr>
              <a:t> </a:t>
            </a:r>
            <a:r>
              <a:rPr lang="de-CH" sz="1200" kern="1200" baseline="0" noProof="0" dirty="0" err="1" smtClean="0">
                <a:solidFill>
                  <a:schemeClr val="tx1"/>
                </a:solidFill>
                <a:effectLst/>
                <a:latin typeface="Arial" charset="0"/>
                <a:ea typeface="+mn-ea"/>
                <a:cs typeface="+mn-cs"/>
              </a:rPr>
              <a:t>want</a:t>
            </a:r>
            <a:r>
              <a:rPr lang="de-CH" sz="1200" kern="1200" baseline="0" noProof="0" dirty="0" smtClean="0">
                <a:solidFill>
                  <a:schemeClr val="tx1"/>
                </a:solidFill>
                <a:effectLst/>
                <a:latin typeface="Arial" charset="0"/>
                <a:ea typeface="+mn-ea"/>
                <a:cs typeface="+mn-cs"/>
              </a:rPr>
              <a:t> </a:t>
            </a:r>
            <a:r>
              <a:rPr lang="de-CH" sz="1200" kern="1200" baseline="0" noProof="0" dirty="0" err="1" smtClean="0">
                <a:solidFill>
                  <a:schemeClr val="tx1"/>
                </a:solidFill>
                <a:effectLst/>
                <a:latin typeface="Arial" charset="0"/>
                <a:ea typeface="+mn-ea"/>
                <a:cs typeface="+mn-cs"/>
              </a:rPr>
              <a:t>to</a:t>
            </a:r>
            <a:r>
              <a:rPr lang="de-CH" sz="1200" kern="1200" baseline="0" noProof="0" dirty="0" smtClean="0">
                <a:solidFill>
                  <a:schemeClr val="tx1"/>
                </a:solidFill>
                <a:effectLst/>
                <a:latin typeface="Arial" charset="0"/>
                <a:ea typeface="+mn-ea"/>
                <a:cs typeface="+mn-cs"/>
              </a:rPr>
              <a:t> </a:t>
            </a:r>
            <a:r>
              <a:rPr lang="de-CH" sz="1200" kern="1200" baseline="0" noProof="0" dirty="0" err="1" smtClean="0">
                <a:solidFill>
                  <a:schemeClr val="tx1"/>
                </a:solidFill>
                <a:effectLst/>
                <a:latin typeface="Arial" charset="0"/>
                <a:ea typeface="+mn-ea"/>
                <a:cs typeface="+mn-cs"/>
              </a:rPr>
              <a:t>evaluate</a:t>
            </a:r>
            <a:r>
              <a:rPr lang="de-CH" sz="1200" kern="1200" baseline="0" noProof="0" dirty="0" smtClean="0">
                <a:solidFill>
                  <a:schemeClr val="tx1"/>
                </a:solidFill>
                <a:effectLst/>
                <a:latin typeface="Arial" charset="0"/>
                <a:ea typeface="+mn-ea"/>
                <a:cs typeface="+mn-cs"/>
              </a:rPr>
              <a:t> a</a:t>
            </a:r>
            <a:r>
              <a:rPr lang="en-US" sz="1200" kern="1200" baseline="0" noProof="0" dirty="0" smtClean="0">
                <a:solidFill>
                  <a:schemeClr val="tx1"/>
                </a:solidFill>
                <a:effectLst/>
                <a:latin typeface="Arial" charset="0"/>
                <a:ea typeface="+mn-ea"/>
                <a:cs typeface="+mn-cs"/>
              </a:rPr>
              <a:t> SM that regulates in a Hospital the checking of medicines that must be given to patients. In the MET, checking the medicines would be labeled as «core activity», the activity in the focus of our analysis. In order to understand how much human scope of action this safety measure should allow we must identify how much variate </a:t>
            </a:r>
            <a:r>
              <a:rPr lang="en-US" sz="1200" b="1" kern="1200" baseline="0" noProof="0" dirty="0" smtClean="0">
                <a:solidFill>
                  <a:schemeClr val="tx1"/>
                </a:solidFill>
                <a:effectLst/>
                <a:latin typeface="Arial" charset="0"/>
                <a:ea typeface="+mn-ea"/>
                <a:cs typeface="+mn-cs"/>
              </a:rPr>
              <a:t>usually </a:t>
            </a:r>
            <a:r>
              <a:rPr lang="en-US" sz="1200" b="0" kern="1200" baseline="0" noProof="0" dirty="0" smtClean="0">
                <a:solidFill>
                  <a:schemeClr val="tx1"/>
                </a:solidFill>
                <a:effectLst/>
                <a:latin typeface="Arial" charset="0"/>
                <a:ea typeface="+mn-ea"/>
                <a:cs typeface="+mn-cs"/>
              </a:rPr>
              <a:t>the conditions under which the core activity must be executed in order to achieve the output that which …, in this case the checked …</a:t>
            </a:r>
            <a:endParaRPr lang="en-US" sz="1200" kern="1200" baseline="0" noProof="0" dirty="0" smtClean="0">
              <a:solidFill>
                <a:schemeClr val="tx1"/>
              </a:solidFill>
              <a:effectLst/>
              <a:latin typeface="Arial" charset="0"/>
              <a:ea typeface="+mn-ea"/>
              <a:cs typeface="+mn-cs"/>
            </a:endParaRPr>
          </a:p>
          <a:p>
            <a:r>
              <a:rPr lang="de-CH" sz="1200" u="sng" kern="1200" baseline="0" noProof="0" dirty="0" err="1" smtClean="0">
                <a:solidFill>
                  <a:schemeClr val="tx1"/>
                </a:solidFill>
                <a:effectLst/>
                <a:latin typeface="Arial" charset="0"/>
                <a:ea typeface="+mn-ea"/>
                <a:cs typeface="+mn-cs"/>
              </a:rPr>
              <a:t>Ressources</a:t>
            </a:r>
            <a:r>
              <a:rPr lang="de-CH" sz="1200" u="sng" kern="1200" baseline="0" noProof="0" dirty="0" smtClean="0">
                <a:solidFill>
                  <a:schemeClr val="tx1"/>
                </a:solidFill>
                <a:effectLst/>
                <a:latin typeface="Arial" charset="0"/>
                <a:ea typeface="+mn-ea"/>
                <a:cs typeface="+mn-cs"/>
              </a:rPr>
              <a:t>:</a:t>
            </a:r>
          </a:p>
          <a:p>
            <a:r>
              <a:rPr lang="en-US" sz="1200" kern="1200" baseline="0" noProof="0" dirty="0" smtClean="0">
                <a:solidFill>
                  <a:schemeClr val="tx1"/>
                </a:solidFill>
                <a:effectLst/>
                <a:latin typeface="Arial" charset="0"/>
                <a:ea typeface="+mn-ea"/>
                <a:cs typeface="+mn-cs"/>
              </a:rPr>
              <a:t>One of the conditions are the resources. If for e.g. there is often not enough personnel compared to the patients it wouldn't be appropriate to force the </a:t>
            </a:r>
            <a:r>
              <a:rPr lang="en-US" sz="1200" kern="1200" baseline="0" noProof="0" dirty="0" err="1" smtClean="0">
                <a:solidFill>
                  <a:schemeClr val="tx1"/>
                </a:solidFill>
                <a:effectLst/>
                <a:latin typeface="Arial" charset="0"/>
                <a:ea typeface="+mn-ea"/>
                <a:cs typeface="+mn-cs"/>
              </a:rPr>
              <a:t>personel</a:t>
            </a:r>
            <a:r>
              <a:rPr lang="en-US" sz="1200" kern="1200" baseline="0" noProof="0" dirty="0" smtClean="0">
                <a:solidFill>
                  <a:schemeClr val="tx1"/>
                </a:solidFill>
                <a:effectLst/>
                <a:latin typeface="Arial" charset="0"/>
                <a:ea typeface="+mn-ea"/>
                <a:cs typeface="+mn-cs"/>
              </a:rPr>
              <a:t> to always check all the medicines perfectly thoroughly. More safe would it be to allow them, depending on the situation, to prioritize the check of medicines of critical patient and being less thorough in checking medicines of less critical patients. The scope of action for this kind of prioritization should be allowed.</a:t>
            </a:r>
          </a:p>
          <a:p>
            <a:endParaRPr lang="de-CH" sz="1200" kern="1200" baseline="0" noProof="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058061DB-DF71-4765-99A4-14E22DF63CCF}" type="slidenum">
              <a:rPr lang="de-CH" smtClean="0"/>
              <a:pPr/>
              <a:t>9</a:t>
            </a:fld>
            <a:endParaRPr lang="de-CH"/>
          </a:p>
        </p:txBody>
      </p:sp>
    </p:spTree>
    <p:extLst>
      <p:ext uri="{BB962C8B-B14F-4D97-AF65-F5344CB8AC3E}">
        <p14:creationId xmlns:p14="http://schemas.microsoft.com/office/powerpoint/2010/main" val="3834543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This </a:t>
            </a:r>
            <a:r>
              <a:rPr lang="de-CH" dirty="0" err="1" smtClean="0"/>
              <a:t>means</a:t>
            </a:r>
            <a:r>
              <a:rPr lang="de-CH" dirty="0" smtClean="0"/>
              <a:t> </a:t>
            </a:r>
            <a:r>
              <a:rPr lang="de-CH" dirty="0" err="1" smtClean="0"/>
              <a:t>that</a:t>
            </a:r>
            <a:r>
              <a:rPr lang="de-CH" dirty="0" smtClean="0"/>
              <a:t> </a:t>
            </a:r>
            <a:r>
              <a:rPr lang="de-CH" dirty="0" err="1" smtClean="0"/>
              <a:t>thanks</a:t>
            </a:r>
            <a:r>
              <a:rPr lang="de-CH" dirty="0" smtClean="0"/>
              <a:t> </a:t>
            </a:r>
            <a:r>
              <a:rPr lang="de-CH" dirty="0" err="1" smtClean="0"/>
              <a:t>to</a:t>
            </a:r>
            <a:r>
              <a:rPr lang="de-CH" dirty="0" smtClean="0"/>
              <a:t> </a:t>
            </a:r>
            <a:r>
              <a:rPr lang="de-CH" dirty="0" err="1" smtClean="0"/>
              <a:t>the</a:t>
            </a:r>
            <a:r>
              <a:rPr lang="de-CH" dirty="0" smtClean="0"/>
              <a:t> MET…</a:t>
            </a:r>
            <a:endParaRPr lang="en-US" dirty="0"/>
          </a:p>
        </p:txBody>
      </p:sp>
      <p:sp>
        <p:nvSpPr>
          <p:cNvPr id="4" name="Slide Number Placeholder 3"/>
          <p:cNvSpPr>
            <a:spLocks noGrp="1"/>
          </p:cNvSpPr>
          <p:nvPr>
            <p:ph type="sldNum" sz="quarter" idx="10"/>
          </p:nvPr>
        </p:nvSpPr>
        <p:spPr/>
        <p:txBody>
          <a:bodyPr/>
          <a:lstStyle/>
          <a:p>
            <a:fld id="{058061DB-DF71-4765-99A4-14E22DF63CCF}" type="slidenum">
              <a:rPr lang="de-CH" smtClean="0"/>
              <a:pPr/>
              <a:t>10</a:t>
            </a:fld>
            <a:endParaRPr lang="de-CH"/>
          </a:p>
        </p:txBody>
      </p:sp>
    </p:spTree>
    <p:extLst>
      <p:ext uri="{BB962C8B-B14F-4D97-AF65-F5344CB8AC3E}">
        <p14:creationId xmlns:p14="http://schemas.microsoft.com/office/powerpoint/2010/main" val="86334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8061DB-DF71-4765-99A4-14E22DF63CCF}" type="slidenum">
              <a:rPr lang="de-CH" smtClean="0"/>
              <a:pPr/>
              <a:t>11</a:t>
            </a:fld>
            <a:endParaRPr lang="de-CH"/>
          </a:p>
        </p:txBody>
      </p:sp>
    </p:spTree>
    <p:extLst>
      <p:ext uri="{BB962C8B-B14F-4D97-AF65-F5344CB8AC3E}">
        <p14:creationId xmlns:p14="http://schemas.microsoft.com/office/powerpoint/2010/main" val="35731309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8" name="Rectangle 3"/>
          <p:cNvSpPr>
            <a:spLocks noGrp="1" noChangeArrowheads="1"/>
          </p:cNvSpPr>
          <p:nvPr>
            <p:ph type="subTitle" idx="1" hasCustomPrompt="1"/>
          </p:nvPr>
        </p:nvSpPr>
        <p:spPr bwMode="auto">
          <a:xfrm>
            <a:off x="738188" y="1978025"/>
            <a:ext cx="9213850" cy="285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baseline="0"/>
            </a:lvl1pPr>
          </a:lstStyle>
          <a:p>
            <a:pPr>
              <a:spcBef>
                <a:spcPct val="0"/>
              </a:spcBef>
            </a:pPr>
            <a:r>
              <a:rPr lang="de-DE" sz="2600" dirty="0" smtClean="0"/>
              <a:t>Untertitel der Präsentation</a:t>
            </a:r>
            <a:endParaRPr lang="de-CH" sz="2600" dirty="0"/>
          </a:p>
        </p:txBody>
      </p:sp>
      <p:sp>
        <p:nvSpPr>
          <p:cNvPr id="12" name="Titel 11"/>
          <p:cNvSpPr>
            <a:spLocks noGrp="1"/>
          </p:cNvSpPr>
          <p:nvPr>
            <p:ph type="title" hasCustomPrompt="1"/>
          </p:nvPr>
        </p:nvSpPr>
        <p:spPr/>
        <p:txBody>
          <a:bodyPr/>
          <a:lstStyle>
            <a:lvl1pPr>
              <a:defRPr/>
            </a:lvl1pPr>
          </a:lstStyle>
          <a:p>
            <a:r>
              <a:rPr lang="de-DE" dirty="0" smtClean="0"/>
              <a:t>Titel der Präsentation</a:t>
            </a:r>
            <a:endParaRPr lang="de-CH" dirty="0"/>
          </a:p>
        </p:txBody>
      </p:sp>
      <p:sp>
        <p:nvSpPr>
          <p:cNvPr id="3" name="Textplatzhalter 2"/>
          <p:cNvSpPr>
            <a:spLocks noGrp="1"/>
          </p:cNvSpPr>
          <p:nvPr>
            <p:ph type="body" sz="quarter" idx="10" hasCustomPrompt="1"/>
          </p:nvPr>
        </p:nvSpPr>
        <p:spPr>
          <a:xfrm>
            <a:off x="0" y="2743200"/>
            <a:ext cx="9968400" cy="4140000"/>
          </a:xfrm>
          <a:solidFill>
            <a:schemeClr val="accent1"/>
          </a:solidFill>
        </p:spPr>
        <p:txBody>
          <a:bodyPr wrap="none" lIns="720000" tIns="108000" rIns="720000" bIns="108000" anchor="ctr" anchorCtr="0"/>
          <a:lstStyle>
            <a:lvl1pPr marL="0" marR="0" indent="0" algn="ctr" defTabSz="1042988" rtl="0" eaLnBrk="1" fontAlgn="base" latinLnBrk="0" hangingPunct="1">
              <a:lnSpc>
                <a:spcPct val="100000"/>
              </a:lnSpc>
              <a:spcBef>
                <a:spcPct val="0"/>
              </a:spcBef>
              <a:spcAft>
                <a:spcPct val="0"/>
              </a:spcAft>
              <a:buClrTx/>
              <a:buSzTx/>
              <a:buFontTx/>
              <a:buNone/>
              <a:tabLst/>
              <a:defRPr sz="2100" b="0" baseline="0">
                <a:latin typeface="Arial" pitchFamily="34" charset="0"/>
                <a:cs typeface="Arial" pitchFamily="34" charset="0"/>
              </a:defRPr>
            </a:lvl1pPr>
          </a:lstStyle>
          <a:p>
            <a:pPr marL="0" marR="0" lvl="0" indent="0" algn="ctr" defTabSz="1042988" eaLnBrk="1" fontAlgn="auto" latinLnBrk="0" hangingPunct="1">
              <a:lnSpc>
                <a:spcPct val="100000"/>
              </a:lnSpc>
              <a:spcBef>
                <a:spcPts val="0"/>
              </a:spcBef>
              <a:spcAft>
                <a:spcPts val="0"/>
              </a:spcAft>
              <a:buClrTx/>
              <a:buSzTx/>
              <a:buFontTx/>
              <a:buNone/>
              <a:tabLst/>
              <a:defRPr/>
            </a:pPr>
            <a:r>
              <a:rPr kumimoji="0" lang="de-CH" sz="2100" b="0" i="0" u="none" strike="noStrike" kern="0" cap="none" spc="0" normalizeH="0" baseline="0" noProof="0" dirty="0" smtClean="0">
                <a:ln>
                  <a:noFill/>
                </a:ln>
                <a:solidFill>
                  <a:sysClr val="windowText" lastClr="000000"/>
                </a:solidFill>
                <a:effectLst/>
                <a:uLnTx/>
                <a:uFillTx/>
              </a:rPr>
              <a:t>Durch Bild ersetzen (Grösse und Position beibehalten)</a:t>
            </a:r>
            <a:endParaRPr kumimoji="0" lang="de-CH" sz="1800" b="0" i="0" u="none" strike="noStrike" kern="0" cap="none" spc="0" normalizeH="0" baseline="0" noProof="0" dirty="0" smtClean="0">
              <a:ln>
                <a:noFill/>
              </a:ln>
              <a:solidFill>
                <a:sysClr val="windowText" lastClr="000000"/>
              </a:solidFill>
              <a:effectLst/>
              <a:uLnTx/>
              <a:uFillTx/>
            </a:endParaRPr>
          </a:p>
        </p:txBody>
      </p:sp>
      <p:sp>
        <p:nvSpPr>
          <p:cNvPr id="5" name="Textplatzhalter 4"/>
          <p:cNvSpPr>
            <a:spLocks noGrp="1"/>
          </p:cNvSpPr>
          <p:nvPr>
            <p:ph type="body" sz="quarter" idx="11" hasCustomPrompt="1"/>
          </p:nvPr>
        </p:nvSpPr>
        <p:spPr>
          <a:xfrm>
            <a:off x="-1" y="3276000"/>
            <a:ext cx="738000" cy="3081600"/>
          </a:xfrm>
          <a:solidFill>
            <a:srgbClr val="FFFF00"/>
          </a:solidFill>
        </p:spPr>
        <p:txBody>
          <a:bodyPr/>
          <a:lstStyle>
            <a:lvl5pPr marL="1252537" indent="0">
              <a:buNone/>
              <a:defRPr/>
            </a:lvl5pPr>
          </a:lstStyle>
          <a:p>
            <a:pPr lvl="4"/>
            <a:r>
              <a:rPr lang="de-CH" dirty="0" smtClean="0"/>
              <a:t> </a:t>
            </a:r>
            <a:endParaRPr lang="de-CH" dirty="0"/>
          </a:p>
        </p:txBody>
      </p:sp>
      <p:pic>
        <p:nvPicPr>
          <p:cNvPr id="7" name="Grafik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604820" y="324247"/>
            <a:ext cx="1422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C:\Users\michael.maushart\Desktop\FHNW_PowerPointTemplates\fhnw_aps_e.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23999" y="250315"/>
            <a:ext cx="5640597" cy="540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18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solidFill>
                  <a:srgbClr val="FF0000"/>
                </a:solidFill>
              </a:defRPr>
            </a:lvl1pPr>
          </a:lstStyle>
          <a:p>
            <a:r>
              <a:rPr lang="en-US" smtClean="0"/>
              <a:t>7/24/2018</a:t>
            </a:r>
            <a:endParaRPr lang="de-CH" dirty="0"/>
          </a:p>
        </p:txBody>
      </p:sp>
      <p:sp>
        <p:nvSpPr>
          <p:cNvPr id="3" name="Fußzeilenplatzhalter 2"/>
          <p:cNvSpPr>
            <a:spLocks noGrp="1"/>
          </p:cNvSpPr>
          <p:nvPr>
            <p:ph type="ftr" sz="quarter" idx="11"/>
          </p:nvPr>
        </p:nvSpPr>
        <p:spPr/>
        <p:txBody>
          <a:bodyPr/>
          <a:lstStyle>
            <a:lvl1pPr>
              <a:defRPr/>
            </a:lvl1pPr>
          </a:lstStyle>
          <a:p>
            <a:endParaRPr lang="de-CH" dirty="0">
              <a:solidFill>
                <a:srgbClr val="000000"/>
              </a:solidFill>
            </a:endParaRPr>
          </a:p>
        </p:txBody>
      </p:sp>
      <p:sp>
        <p:nvSpPr>
          <p:cNvPr id="4" name="Foliennummernplatzhalter 3"/>
          <p:cNvSpPr>
            <a:spLocks noGrp="1"/>
          </p:cNvSpPr>
          <p:nvPr>
            <p:ph type="sldNum" sz="quarter" idx="12"/>
          </p:nvPr>
        </p:nvSpPr>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736600" y="1509713"/>
            <a:ext cx="9213850" cy="361950"/>
          </a:xfrm>
        </p:spPr>
        <p:txBody>
          <a:bodyPr/>
          <a:lstStyle>
            <a:lvl1pPr>
              <a:defRPr sz="2000" b="1" i="0" baseline="0"/>
            </a:lvl1pPr>
          </a:lstStyle>
          <a:p>
            <a:r>
              <a:rPr lang="de-DE" dirty="0" smtClean="0"/>
              <a:t>Titel durch Klicken hinzufügen</a:t>
            </a:r>
            <a:endParaRPr lang="de-DE" dirty="0"/>
          </a:p>
        </p:txBody>
      </p:sp>
      <p:sp>
        <p:nvSpPr>
          <p:cNvPr id="6" name="Rectangle 3"/>
          <p:cNvSpPr>
            <a:spLocks noGrp="1" noChangeArrowheads="1"/>
          </p:cNvSpPr>
          <p:nvPr>
            <p:ph type="body" idx="1" hasCustomPrompt="1"/>
          </p:nvPr>
        </p:nvSpPr>
        <p:spPr>
          <a:xfrm>
            <a:off x="738188" y="2197100"/>
            <a:ext cx="9213850" cy="4464050"/>
          </a:xfrm>
        </p:spPr>
        <p:txBody>
          <a:bodyPr/>
          <a:lstStyle>
            <a:lvl1pPr>
              <a:spcBef>
                <a:spcPts val="1200"/>
              </a:spcBef>
              <a:defRPr sz="2000" b="0" i="0" baseline="0"/>
            </a:lvl1pPr>
          </a:lstStyle>
          <a:p>
            <a:pPr lvl="0"/>
            <a:r>
              <a:rPr lang="de-DE" dirty="0" smtClean="0"/>
              <a:t>Text durch Klicken hinzufügen</a:t>
            </a:r>
          </a:p>
        </p:txBody>
      </p:sp>
    </p:spTree>
    <p:extLst>
      <p:ext uri="{BB962C8B-B14F-4D97-AF65-F5344CB8AC3E}">
        <p14:creationId xmlns:p14="http://schemas.microsoft.com/office/powerpoint/2010/main" val="40178343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lvl1pPr>
              <a:defRPr>
                <a:solidFill>
                  <a:srgbClr val="FF0000"/>
                </a:solidFill>
              </a:defRPr>
            </a:lvl1pPr>
          </a:lstStyle>
          <a:p>
            <a:r>
              <a:rPr lang="en-US" smtClean="0"/>
              <a:t>7/24/2018</a:t>
            </a:r>
            <a:endParaRPr lang="de-CH" dirty="0"/>
          </a:p>
        </p:txBody>
      </p:sp>
      <p:sp>
        <p:nvSpPr>
          <p:cNvPr id="5" name="Fußzeilenplatzhalter 4"/>
          <p:cNvSpPr>
            <a:spLocks noGrp="1"/>
          </p:cNvSpPr>
          <p:nvPr>
            <p:ph type="ftr" sz="quarter" idx="11"/>
          </p:nvPr>
        </p:nvSpPr>
        <p:spPr/>
        <p:txBody>
          <a:bodyPr/>
          <a:lstStyle>
            <a:lvl1pPr>
              <a:defRPr/>
            </a:lvl1pPr>
          </a:lstStyle>
          <a:p>
            <a:endParaRPr lang="de-CH" dirty="0">
              <a:solidFill>
                <a:srgbClr val="000000"/>
              </a:solidFill>
            </a:endParaRPr>
          </a:p>
        </p:txBody>
      </p:sp>
      <p:sp>
        <p:nvSpPr>
          <p:cNvPr id="6" name="Foliennummernplatzhalter 5"/>
          <p:cNvSpPr>
            <a:spLocks noGrp="1"/>
          </p:cNvSpPr>
          <p:nvPr>
            <p:ph type="sldNum" sz="quarter" idx="12"/>
          </p:nvPr>
        </p:nvSpPr>
        <p:spPr/>
        <p:txBody>
          <a:bodyPr/>
          <a:lstStyle>
            <a:lvl1pPr>
              <a:defRPr/>
            </a:lvl1pPr>
          </a:lstStyle>
          <a:p>
            <a:fld id="{FE73514E-FF0B-4619-AA18-8F9E33EC021F}" type="slidenum">
              <a:rPr lang="de-CH">
                <a:solidFill>
                  <a:srgbClr val="000000"/>
                </a:solidFill>
              </a:rPr>
              <a:pPr/>
              <a:t>‹Nr.›</a:t>
            </a:fld>
            <a:endParaRPr lang="de-CH">
              <a:solidFill>
                <a:srgbClr val="000000"/>
              </a:solidFill>
            </a:endParaRPr>
          </a:p>
        </p:txBody>
      </p:sp>
      <p:sp>
        <p:nvSpPr>
          <p:cNvPr id="10" name="Textplatzhalter 9"/>
          <p:cNvSpPr>
            <a:spLocks noGrp="1"/>
          </p:cNvSpPr>
          <p:nvPr>
            <p:ph type="body" sz="quarter" idx="13" hasCustomPrompt="1"/>
          </p:nvPr>
        </p:nvSpPr>
        <p:spPr>
          <a:xfrm>
            <a:off x="737999" y="2843999"/>
            <a:ext cx="9219600" cy="3816000"/>
          </a:xfrm>
          <a:solidFill>
            <a:schemeClr val="accent1"/>
          </a:solidFill>
        </p:spPr>
        <p:txBody>
          <a:bodyPr anchor="ctr"/>
          <a:lstStyle>
            <a:lvl1pPr algn="ctr">
              <a:defRPr sz="2100" b="0" baseline="0"/>
            </a:lvl1pPr>
          </a:lstStyle>
          <a:p>
            <a:pPr lvl="0"/>
            <a:r>
              <a:rPr lang="de-CH" dirty="0" smtClean="0"/>
              <a:t>Durch Bild oder Grafik ersetzen (Grösse und Position beibehalten)</a:t>
            </a:r>
            <a:endParaRPr lang="de-CH" dirty="0"/>
          </a:p>
        </p:txBody>
      </p:sp>
      <p:sp>
        <p:nvSpPr>
          <p:cNvPr id="12" name="Textplatzhalter 11"/>
          <p:cNvSpPr>
            <a:spLocks noGrp="1"/>
          </p:cNvSpPr>
          <p:nvPr>
            <p:ph type="body" sz="quarter" idx="14" hasCustomPrompt="1"/>
          </p:nvPr>
        </p:nvSpPr>
        <p:spPr>
          <a:xfrm>
            <a:off x="738000" y="1508399"/>
            <a:ext cx="9212400" cy="1119600"/>
          </a:xfrm>
        </p:spPr>
        <p:txBody>
          <a:bodyPr/>
          <a:lstStyle>
            <a:lvl1pPr>
              <a:spcBef>
                <a:spcPts val="900"/>
              </a:spcBef>
              <a:defRPr sz="1700" b="0"/>
            </a:lvl1pPr>
          </a:lstStyle>
          <a:p>
            <a:pPr lvl="0"/>
            <a:r>
              <a:rPr lang="de-CH" dirty="0" smtClean="0"/>
              <a:t>Text durch Klicken hinzufügen</a:t>
            </a:r>
            <a:endParaRPr lang="de-CH" dirty="0"/>
          </a:p>
        </p:txBody>
      </p:sp>
    </p:spTree>
    <p:extLst>
      <p:ext uri="{BB962C8B-B14F-4D97-AF65-F5344CB8AC3E}">
        <p14:creationId xmlns:p14="http://schemas.microsoft.com/office/powerpoint/2010/main" val="1113631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lvl1pPr>
              <a:defRPr>
                <a:solidFill>
                  <a:srgbClr val="FF0000"/>
                </a:solidFill>
              </a:defRPr>
            </a:lvl1pPr>
          </a:lstStyle>
          <a:p>
            <a:r>
              <a:rPr lang="en-US" smtClean="0"/>
              <a:t>7/24/2018</a:t>
            </a:r>
            <a:endParaRPr lang="de-CH" dirty="0"/>
          </a:p>
        </p:txBody>
      </p:sp>
      <p:sp>
        <p:nvSpPr>
          <p:cNvPr id="5" name="Fußzeilenplatzhalter 4"/>
          <p:cNvSpPr>
            <a:spLocks noGrp="1"/>
          </p:cNvSpPr>
          <p:nvPr>
            <p:ph type="ftr" sz="quarter" idx="11"/>
          </p:nvPr>
        </p:nvSpPr>
        <p:spPr/>
        <p:txBody>
          <a:bodyPr/>
          <a:lstStyle>
            <a:lvl1pPr>
              <a:defRPr/>
            </a:lvl1pPr>
          </a:lstStyle>
          <a:p>
            <a:endParaRPr lang="de-CH" dirty="0">
              <a:solidFill>
                <a:srgbClr val="000000"/>
              </a:solidFill>
            </a:endParaRPr>
          </a:p>
        </p:txBody>
      </p:sp>
      <p:sp>
        <p:nvSpPr>
          <p:cNvPr id="6" name="Foliennummernplatzhalter 5"/>
          <p:cNvSpPr>
            <a:spLocks noGrp="1"/>
          </p:cNvSpPr>
          <p:nvPr>
            <p:ph type="sldNum" sz="quarter" idx="12"/>
          </p:nvPr>
        </p:nvSpPr>
        <p:spPr/>
        <p:txBody>
          <a:bodyPr/>
          <a:lstStyle>
            <a:lvl1pPr>
              <a:defRPr/>
            </a:lvl1pPr>
          </a:lstStyle>
          <a:p>
            <a:fld id="{FE73514E-FF0B-4619-AA18-8F9E33EC021F}" type="slidenum">
              <a:rPr lang="de-CH">
                <a:solidFill>
                  <a:srgbClr val="000000"/>
                </a:solidFill>
              </a:rPr>
              <a:pPr/>
              <a:t>‹Nr.›</a:t>
            </a:fld>
            <a:endParaRPr lang="de-CH">
              <a:solidFill>
                <a:srgbClr val="000000"/>
              </a:solidFill>
            </a:endParaRPr>
          </a:p>
        </p:txBody>
      </p:sp>
      <p:sp>
        <p:nvSpPr>
          <p:cNvPr id="3" name="Textplatzhalter 2"/>
          <p:cNvSpPr>
            <a:spLocks noGrp="1"/>
          </p:cNvSpPr>
          <p:nvPr>
            <p:ph type="body" sz="quarter" idx="13" hasCustomPrompt="1"/>
          </p:nvPr>
        </p:nvSpPr>
        <p:spPr>
          <a:xfrm>
            <a:off x="737999" y="1512000"/>
            <a:ext cx="9219600" cy="4788000"/>
          </a:xfrm>
          <a:solidFill>
            <a:schemeClr val="accent1"/>
          </a:solidFill>
        </p:spPr>
        <p:txBody>
          <a:bodyPr anchor="ctr"/>
          <a:lstStyle>
            <a:lvl1pPr algn="ctr">
              <a:defRPr sz="2100" b="0" baseline="0"/>
            </a:lvl1pPr>
          </a:lstStyle>
          <a:p>
            <a:pPr lvl="0"/>
            <a:r>
              <a:rPr lang="de-CH" dirty="0" smtClean="0"/>
              <a:t>Durch Bild oder Grafik ersetzen (Grösse und Position beibehalten)</a:t>
            </a:r>
            <a:endParaRPr lang="de-CH" dirty="0"/>
          </a:p>
        </p:txBody>
      </p:sp>
      <p:sp>
        <p:nvSpPr>
          <p:cNvPr id="8" name="Textplatzhalter 7"/>
          <p:cNvSpPr>
            <a:spLocks noGrp="1"/>
          </p:cNvSpPr>
          <p:nvPr>
            <p:ph type="body" sz="quarter" idx="14" hasCustomPrompt="1"/>
          </p:nvPr>
        </p:nvSpPr>
        <p:spPr>
          <a:xfrm>
            <a:off x="738188" y="6476400"/>
            <a:ext cx="9212400" cy="720000"/>
          </a:xfrm>
        </p:spPr>
        <p:txBody>
          <a:bodyPr/>
          <a:lstStyle>
            <a:lvl1pPr>
              <a:spcBef>
                <a:spcPts val="800"/>
              </a:spcBef>
              <a:defRPr sz="1500" b="0"/>
            </a:lvl1pPr>
          </a:lstStyle>
          <a:p>
            <a:pPr lvl="0"/>
            <a:r>
              <a:rPr lang="de-CH" dirty="0" smtClean="0"/>
              <a:t>Text durch Klicken hinzufügen</a:t>
            </a:r>
            <a:endParaRPr lang="de-CH" dirty="0"/>
          </a:p>
        </p:txBody>
      </p:sp>
    </p:spTree>
    <p:extLst>
      <p:ext uri="{BB962C8B-B14F-4D97-AF65-F5344CB8AC3E}">
        <p14:creationId xmlns:p14="http://schemas.microsoft.com/office/powerpoint/2010/main" val="2260773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solidFill>
                  <a:srgbClr val="FF0000"/>
                </a:solidFill>
              </a:defRPr>
            </a:lvl1pPr>
          </a:lstStyle>
          <a:p>
            <a:r>
              <a:rPr lang="en-US" smtClean="0"/>
              <a:t>7/24/2018</a:t>
            </a:r>
            <a:endParaRPr lang="de-CH" dirty="0"/>
          </a:p>
        </p:txBody>
      </p:sp>
      <p:sp>
        <p:nvSpPr>
          <p:cNvPr id="3" name="Fußzeilenplatzhalter 2"/>
          <p:cNvSpPr>
            <a:spLocks noGrp="1"/>
          </p:cNvSpPr>
          <p:nvPr>
            <p:ph type="ftr" sz="quarter" idx="11"/>
          </p:nvPr>
        </p:nvSpPr>
        <p:spPr/>
        <p:txBody>
          <a:bodyPr/>
          <a:lstStyle>
            <a:lvl1pPr>
              <a:defRPr/>
            </a:lvl1pPr>
          </a:lstStyle>
          <a:p>
            <a:endParaRPr lang="de-CH" dirty="0">
              <a:solidFill>
                <a:srgbClr val="000000"/>
              </a:solidFill>
            </a:endParaRPr>
          </a:p>
        </p:txBody>
      </p:sp>
      <p:sp>
        <p:nvSpPr>
          <p:cNvPr id="4" name="Foliennummernplatzhalter 3"/>
          <p:cNvSpPr>
            <a:spLocks noGrp="1"/>
          </p:cNvSpPr>
          <p:nvPr>
            <p:ph type="sldNum" sz="quarter" idx="12"/>
          </p:nvPr>
        </p:nvSpPr>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8" name="Rectangle 2"/>
          <p:cNvSpPr>
            <a:spLocks noGrp="1" noChangeArrowheads="1"/>
          </p:cNvSpPr>
          <p:nvPr>
            <p:ph type="title" hasCustomPrompt="1"/>
          </p:nvPr>
        </p:nvSpPr>
        <p:spPr>
          <a:xfrm>
            <a:off x="5491163" y="1509713"/>
            <a:ext cx="4459287" cy="361950"/>
          </a:xfrm>
        </p:spPr>
        <p:txBody>
          <a:bodyPr/>
          <a:lstStyle>
            <a:lvl1pPr>
              <a:defRPr sz="2000" b="1" i="0" baseline="0"/>
            </a:lvl1pPr>
          </a:lstStyle>
          <a:p>
            <a:r>
              <a:rPr lang="de-DE" dirty="0" smtClean="0"/>
              <a:t>Titel durch Klicken hinzufügen</a:t>
            </a:r>
            <a:endParaRPr lang="de-DE" dirty="0"/>
          </a:p>
        </p:txBody>
      </p:sp>
      <p:sp>
        <p:nvSpPr>
          <p:cNvPr id="9" name="Rectangle 3"/>
          <p:cNvSpPr>
            <a:spLocks noGrp="1" noChangeArrowheads="1"/>
          </p:cNvSpPr>
          <p:nvPr>
            <p:ph type="body" idx="1" hasCustomPrompt="1"/>
          </p:nvPr>
        </p:nvSpPr>
        <p:spPr>
          <a:xfrm>
            <a:off x="5491163" y="2197100"/>
            <a:ext cx="4460875" cy="4464050"/>
          </a:xfrm>
        </p:spPr>
        <p:txBody>
          <a:bodyPr/>
          <a:lstStyle>
            <a:lvl1pPr>
              <a:spcBef>
                <a:spcPts val="1200"/>
              </a:spcBef>
              <a:defRPr sz="2000" b="0" i="0" baseline="0"/>
            </a:lvl1pPr>
          </a:lstStyle>
          <a:p>
            <a:pPr lvl="0"/>
            <a:r>
              <a:rPr lang="de-DE" dirty="0" smtClean="0"/>
              <a:t>Text durch Klicken hinzufügen</a:t>
            </a:r>
          </a:p>
        </p:txBody>
      </p:sp>
      <p:sp>
        <p:nvSpPr>
          <p:cNvPr id="6" name="Textplatzhalter 5"/>
          <p:cNvSpPr>
            <a:spLocks noGrp="1"/>
          </p:cNvSpPr>
          <p:nvPr>
            <p:ph type="body" sz="quarter" idx="13" hasCustomPrompt="1"/>
          </p:nvPr>
        </p:nvSpPr>
        <p:spPr>
          <a:xfrm>
            <a:off x="738000" y="1512000"/>
            <a:ext cx="4467600" cy="5151600"/>
          </a:xfrm>
          <a:solidFill>
            <a:schemeClr val="accent1"/>
          </a:solidFill>
        </p:spPr>
        <p:txBody>
          <a:bodyPr anchor="ctr"/>
          <a:lstStyle>
            <a:lvl1pPr algn="ctr">
              <a:defRPr sz="2100" b="0" baseline="0"/>
            </a:lvl1pPr>
          </a:lstStyle>
          <a:p>
            <a:pPr lvl="0"/>
            <a:r>
              <a:rPr lang="de-CH" sz="2000" b="0" dirty="0" smtClean="0"/>
              <a:t>Durch Bild oder Grafik ersetzen (Grösse und Position beibehalten)</a:t>
            </a:r>
            <a:endParaRPr lang="de-CH" dirty="0"/>
          </a:p>
        </p:txBody>
      </p:sp>
    </p:spTree>
    <p:extLst>
      <p:ext uri="{BB962C8B-B14F-4D97-AF65-F5344CB8AC3E}">
        <p14:creationId xmlns:p14="http://schemas.microsoft.com/office/powerpoint/2010/main" val="338048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7/24/2018</a:t>
            </a:r>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8D10CFAF-04E2-4830-92E7-96EFF513C292}" type="slidenum">
              <a:rPr lang="en-US" smtClean="0"/>
              <a:t>‹Nr.›</a:t>
            </a:fld>
            <a:endParaRPr lang="en-US"/>
          </a:p>
        </p:txBody>
      </p:sp>
    </p:spTree>
    <p:extLst>
      <p:ext uri="{BB962C8B-B14F-4D97-AF65-F5344CB8AC3E}">
        <p14:creationId xmlns:p14="http://schemas.microsoft.com/office/powerpoint/2010/main" val="350758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36600" y="1509713"/>
            <a:ext cx="921385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dirty="0" smtClean="0"/>
              <a:t>Mastertitelformat bearbeiten</a:t>
            </a:r>
          </a:p>
        </p:txBody>
      </p:sp>
      <p:sp>
        <p:nvSpPr>
          <p:cNvPr id="1027" name="Rectangle 3"/>
          <p:cNvSpPr>
            <a:spLocks noGrp="1" noChangeArrowheads="1"/>
          </p:cNvSpPr>
          <p:nvPr>
            <p:ph type="body" idx="1"/>
          </p:nvPr>
        </p:nvSpPr>
        <p:spPr bwMode="auto">
          <a:xfrm>
            <a:off x="738188" y="2197100"/>
            <a:ext cx="9213850" cy="259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p:txBody>
      </p:sp>
      <p:sp>
        <p:nvSpPr>
          <p:cNvPr id="1028" name="Rectangle 4"/>
          <p:cNvSpPr>
            <a:spLocks noGrp="1" noChangeArrowheads="1"/>
          </p:cNvSpPr>
          <p:nvPr>
            <p:ph type="dt" sz="half" idx="2"/>
          </p:nvPr>
        </p:nvSpPr>
        <p:spPr bwMode="auto">
          <a:xfrm>
            <a:off x="8221663" y="7197725"/>
            <a:ext cx="865187"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a:lvl1pPr>
          </a:lstStyle>
          <a:p>
            <a:r>
              <a:rPr lang="en-US" smtClean="0">
                <a:solidFill>
                  <a:srgbClr val="000000"/>
                </a:solidFill>
              </a:rPr>
              <a:t>7/24/2018</a:t>
            </a:r>
            <a:endParaRPr lang="de-CH">
              <a:solidFill>
                <a:srgbClr val="000000"/>
              </a:solidFill>
            </a:endParaRPr>
          </a:p>
        </p:txBody>
      </p:sp>
      <p:sp>
        <p:nvSpPr>
          <p:cNvPr id="1029" name="Rectangle 5"/>
          <p:cNvSpPr>
            <a:spLocks noGrp="1" noChangeArrowheads="1"/>
          </p:cNvSpPr>
          <p:nvPr>
            <p:ph type="ftr" sz="quarter" idx="3"/>
          </p:nvPr>
        </p:nvSpPr>
        <p:spPr bwMode="auto">
          <a:xfrm>
            <a:off x="736600" y="7197725"/>
            <a:ext cx="748506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a:lvl1pPr>
          </a:lstStyle>
          <a:p>
            <a:endParaRPr lang="de-CH" dirty="0">
              <a:solidFill>
                <a:srgbClr val="000000"/>
              </a:solidFill>
            </a:endParaRPr>
          </a:p>
        </p:txBody>
      </p:sp>
      <p:sp>
        <p:nvSpPr>
          <p:cNvPr id="1030" name="Rectangle 6"/>
          <p:cNvSpPr>
            <a:spLocks noGrp="1" noChangeArrowheads="1"/>
          </p:cNvSpPr>
          <p:nvPr>
            <p:ph type="sldNum" sz="quarter" idx="4"/>
          </p:nvPr>
        </p:nvSpPr>
        <p:spPr bwMode="auto">
          <a:xfrm>
            <a:off x="9086850" y="7197725"/>
            <a:ext cx="86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defTabSz="1042988">
              <a:defRPr sz="1200"/>
            </a:lvl1pPr>
          </a:lstStyle>
          <a:p>
            <a:fld id="{8C812475-90CC-411E-A993-929AF0D0895B}" type="slidenum">
              <a:rPr lang="de-CH">
                <a:solidFill>
                  <a:srgbClr val="000000"/>
                </a:solidFill>
              </a:rPr>
              <a:pPr/>
              <a:t>‹Nr.›</a:t>
            </a:fld>
            <a:endParaRPr lang="de-CH">
              <a:solidFill>
                <a:srgbClr val="000000"/>
              </a:solidFill>
            </a:endParaRPr>
          </a:p>
        </p:txBody>
      </p:sp>
      <p:sp>
        <p:nvSpPr>
          <p:cNvPr id="1032" name="Line 8"/>
          <p:cNvSpPr>
            <a:spLocks noChangeShapeType="1"/>
          </p:cNvSpPr>
          <p:nvPr/>
        </p:nvSpPr>
        <p:spPr bwMode="auto">
          <a:xfrm>
            <a:off x="738188" y="7161213"/>
            <a:ext cx="92138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solidFill>
                <a:srgbClr val="000000"/>
              </a:solidFill>
            </a:endParaRPr>
          </a:p>
        </p:txBody>
      </p:sp>
      <p:pic>
        <p:nvPicPr>
          <p:cNvPr id="10" name="Picture 2" descr="C:\Users\michael.maushart\Desktop\FHNW_PowerPointTemplates\fhnw_aps_e.jp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23999" y="250315"/>
            <a:ext cx="5640597" cy="540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402503"/>
      </p:ext>
    </p:extLst>
  </p:cSld>
  <p:clrMap bg1="lt1" tx1="dk1" bg2="lt2" tx2="dk2" accent1="accent1" accent2="accent2" accent3="accent3" accent4="accent4" accent5="accent5" accent6="accent6" hlink="hlink" folHlink="folHlink"/>
  <p:sldLayoutIdLst>
    <p:sldLayoutId id="2147483714" r:id="rId1"/>
    <p:sldLayoutId id="2147483720" r:id="rId2"/>
    <p:sldLayoutId id="2147483727" r:id="rId3"/>
    <p:sldLayoutId id="2147483728" r:id="rId4"/>
    <p:sldLayoutId id="2147483729" r:id="rId5"/>
    <p:sldLayoutId id="2147483730" r:id="rId6"/>
  </p:sldLayoutIdLst>
  <p:timing>
    <p:tnLst>
      <p:par>
        <p:cTn id="1" dur="indefinite" restart="never" nodeType="tmRoot"/>
      </p:par>
    </p:tnLst>
  </p:timing>
  <p:hf hdr="0" ftr="0"/>
  <p:txStyles>
    <p:titleStyle>
      <a:lvl1pPr algn="l" defTabSz="1042988" rtl="0" eaLnBrk="1" fontAlgn="base" hangingPunct="1">
        <a:spcBef>
          <a:spcPct val="0"/>
        </a:spcBef>
        <a:spcAft>
          <a:spcPct val="0"/>
        </a:spcAft>
        <a:defRPr sz="3600" b="1" baseline="0">
          <a:solidFill>
            <a:schemeClr val="tx2"/>
          </a:solidFill>
          <a:latin typeface="+mj-lt"/>
          <a:ea typeface="+mj-ea"/>
          <a:cs typeface="+mj-cs"/>
        </a:defRPr>
      </a:lvl1pPr>
      <a:lvl2pPr algn="l" defTabSz="1042988" rtl="0" eaLnBrk="1" fontAlgn="base" hangingPunct="1">
        <a:spcBef>
          <a:spcPct val="0"/>
        </a:spcBef>
        <a:spcAft>
          <a:spcPct val="0"/>
        </a:spcAft>
        <a:defRPr sz="2000" b="1">
          <a:solidFill>
            <a:schemeClr val="tx2"/>
          </a:solidFill>
          <a:latin typeface="Arial" charset="0"/>
        </a:defRPr>
      </a:lvl2pPr>
      <a:lvl3pPr algn="l" defTabSz="1042988" rtl="0" eaLnBrk="1" fontAlgn="base" hangingPunct="1">
        <a:spcBef>
          <a:spcPct val="0"/>
        </a:spcBef>
        <a:spcAft>
          <a:spcPct val="0"/>
        </a:spcAft>
        <a:defRPr sz="2000" b="1">
          <a:solidFill>
            <a:schemeClr val="tx2"/>
          </a:solidFill>
          <a:latin typeface="Arial" charset="0"/>
        </a:defRPr>
      </a:lvl3pPr>
      <a:lvl4pPr algn="l" defTabSz="1042988" rtl="0" eaLnBrk="1" fontAlgn="base" hangingPunct="1">
        <a:spcBef>
          <a:spcPct val="0"/>
        </a:spcBef>
        <a:spcAft>
          <a:spcPct val="0"/>
        </a:spcAft>
        <a:defRPr sz="2000" b="1">
          <a:solidFill>
            <a:schemeClr val="tx2"/>
          </a:solidFill>
          <a:latin typeface="Arial" charset="0"/>
        </a:defRPr>
      </a:lvl4pPr>
      <a:lvl5pPr algn="l" defTabSz="1042988" rtl="0" eaLnBrk="1" fontAlgn="base" hangingPunct="1">
        <a:spcBef>
          <a:spcPct val="0"/>
        </a:spcBef>
        <a:spcAft>
          <a:spcPct val="0"/>
        </a:spcAft>
        <a:defRPr sz="2000" b="1">
          <a:solidFill>
            <a:schemeClr val="tx2"/>
          </a:solidFill>
          <a:latin typeface="Arial" charset="0"/>
        </a:defRPr>
      </a:lvl5pPr>
      <a:lvl6pPr marL="457200" algn="l" defTabSz="1042988" rtl="0" eaLnBrk="1" fontAlgn="base" hangingPunct="1">
        <a:spcBef>
          <a:spcPct val="0"/>
        </a:spcBef>
        <a:spcAft>
          <a:spcPct val="0"/>
        </a:spcAft>
        <a:defRPr sz="2000" b="1">
          <a:solidFill>
            <a:schemeClr val="tx2"/>
          </a:solidFill>
          <a:latin typeface="Arial" charset="0"/>
        </a:defRPr>
      </a:lvl6pPr>
      <a:lvl7pPr marL="914400" algn="l" defTabSz="1042988" rtl="0" eaLnBrk="1" fontAlgn="base" hangingPunct="1">
        <a:spcBef>
          <a:spcPct val="0"/>
        </a:spcBef>
        <a:spcAft>
          <a:spcPct val="0"/>
        </a:spcAft>
        <a:defRPr sz="2000" b="1">
          <a:solidFill>
            <a:schemeClr val="tx2"/>
          </a:solidFill>
          <a:latin typeface="Arial" charset="0"/>
        </a:defRPr>
      </a:lvl7pPr>
      <a:lvl8pPr marL="1371600" algn="l" defTabSz="1042988" rtl="0" eaLnBrk="1" fontAlgn="base" hangingPunct="1">
        <a:spcBef>
          <a:spcPct val="0"/>
        </a:spcBef>
        <a:spcAft>
          <a:spcPct val="0"/>
        </a:spcAft>
        <a:defRPr sz="2000" b="1">
          <a:solidFill>
            <a:schemeClr val="tx2"/>
          </a:solidFill>
          <a:latin typeface="Arial" charset="0"/>
        </a:defRPr>
      </a:lvl8pPr>
      <a:lvl9pPr marL="1828800" algn="l" defTabSz="1042988" rtl="0" eaLnBrk="1" fontAlgn="base" hangingPunct="1">
        <a:spcBef>
          <a:spcPct val="0"/>
        </a:spcBef>
        <a:spcAft>
          <a:spcPct val="0"/>
        </a:spcAft>
        <a:defRPr sz="2000" b="1">
          <a:solidFill>
            <a:schemeClr val="tx2"/>
          </a:solidFill>
          <a:latin typeface="Arial" charset="0"/>
        </a:defRPr>
      </a:lvl9pPr>
    </p:titleStyle>
    <p:bodyStyle>
      <a:lvl1pPr algn="l" defTabSz="1042988" rtl="0" eaLnBrk="1" fontAlgn="base" hangingPunct="1">
        <a:lnSpc>
          <a:spcPct val="115000"/>
        </a:lnSpc>
        <a:spcBef>
          <a:spcPct val="100000"/>
        </a:spcBef>
        <a:spcAft>
          <a:spcPct val="0"/>
        </a:spcAft>
        <a:defRPr sz="2600" b="1">
          <a:solidFill>
            <a:schemeClr val="tx1"/>
          </a:solidFill>
          <a:latin typeface="+mn-lt"/>
          <a:ea typeface="+mn-ea"/>
          <a:cs typeface="+mn-cs"/>
        </a:defRPr>
      </a:lvl1pPr>
      <a:lvl2pPr marL="352425" indent="-171450"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2pPr>
      <a:lvl3pPr marL="712788" indent="-169863"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3pPr>
      <a:lvl4pPr marL="1073150" indent="-180975"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4pPr>
      <a:lvl5pPr marL="14319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5pPr>
      <a:lvl6pPr marL="18891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6pPr>
      <a:lvl7pPr marL="23463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7pPr>
      <a:lvl8pPr marL="28035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8pPr>
      <a:lvl9pPr marL="32607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mailto:giulio.nisoli@fhnw.ch"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r>
              <a:rPr lang="de-CH" sz="2400" dirty="0" err="1" smtClean="0"/>
              <a:t>Promoting</a:t>
            </a:r>
            <a:r>
              <a:rPr lang="de-CH" sz="2400" dirty="0" smtClean="0"/>
              <a:t> </a:t>
            </a:r>
            <a:r>
              <a:rPr lang="de-CH" sz="2400" dirty="0" err="1" smtClean="0"/>
              <a:t>Safety</a:t>
            </a:r>
            <a:r>
              <a:rPr lang="de-CH" sz="2400" dirty="0" smtClean="0"/>
              <a:t> </a:t>
            </a:r>
            <a:r>
              <a:rPr lang="de-CH" sz="2400" dirty="0" err="1" smtClean="0"/>
              <a:t>by</a:t>
            </a:r>
            <a:r>
              <a:rPr lang="de-CH" sz="2400" dirty="0" smtClean="0"/>
              <a:t> </a:t>
            </a:r>
            <a:r>
              <a:rPr lang="de-CH" sz="2400" dirty="0" err="1" smtClean="0"/>
              <a:t>Optimizing</a:t>
            </a:r>
            <a:r>
              <a:rPr lang="de-CH" sz="2400" dirty="0" smtClean="0"/>
              <a:t> </a:t>
            </a:r>
            <a:r>
              <a:rPr lang="de-CH" sz="2400" dirty="0" err="1" smtClean="0"/>
              <a:t>the</a:t>
            </a:r>
            <a:r>
              <a:rPr lang="de-CH" sz="2400" dirty="0" smtClean="0"/>
              <a:t> Human </a:t>
            </a:r>
            <a:r>
              <a:rPr lang="de-CH" sz="2400" dirty="0" err="1" smtClean="0"/>
              <a:t>Scope</a:t>
            </a:r>
            <a:r>
              <a:rPr lang="de-CH" sz="2400" dirty="0" smtClean="0"/>
              <a:t> </a:t>
            </a:r>
            <a:r>
              <a:rPr lang="de-CH" sz="2400" dirty="0" err="1" smtClean="0"/>
              <a:t>of</a:t>
            </a:r>
            <a:r>
              <a:rPr lang="de-CH" sz="2400" dirty="0" smtClean="0"/>
              <a:t> Action </a:t>
            </a:r>
            <a:endParaRPr lang="en-US" sz="2400" dirty="0"/>
          </a:p>
        </p:txBody>
      </p:sp>
      <p:sp>
        <p:nvSpPr>
          <p:cNvPr id="3" name="Titel 2"/>
          <p:cNvSpPr>
            <a:spLocks noGrp="1"/>
          </p:cNvSpPr>
          <p:nvPr>
            <p:ph type="title"/>
          </p:nvPr>
        </p:nvSpPr>
        <p:spPr/>
        <p:txBody>
          <a:bodyPr/>
          <a:lstStyle/>
          <a:p>
            <a:r>
              <a:rPr lang="de-CH" dirty="0" err="1" smtClean="0"/>
              <a:t>Measure</a:t>
            </a:r>
            <a:r>
              <a:rPr lang="de-CH" dirty="0" smtClean="0"/>
              <a:t> Evaluation Tool MET: </a:t>
            </a:r>
            <a:endParaRPr lang="en-US" dirty="0"/>
          </a:p>
        </p:txBody>
      </p:sp>
      <p:sp>
        <p:nvSpPr>
          <p:cNvPr id="4" name="Textplatzhalter 3"/>
          <p:cNvSpPr>
            <a:spLocks noGrp="1"/>
          </p:cNvSpPr>
          <p:nvPr>
            <p:ph type="body" sz="quarter" idx="10"/>
          </p:nvPr>
        </p:nvSpPr>
        <p:spPr>
          <a:xfrm>
            <a:off x="0" y="2559824"/>
            <a:ext cx="10315252" cy="3989759"/>
          </a:xfrm>
        </p:spPr>
        <p:txBody>
          <a:bodyPr/>
          <a:lstStyle/>
          <a:p>
            <a:endParaRPr lang="en-US" dirty="0"/>
          </a:p>
        </p:txBody>
      </p:sp>
      <p:sp>
        <p:nvSpPr>
          <p:cNvPr id="5" name="Textplatzhalter 4"/>
          <p:cNvSpPr>
            <a:spLocks noGrp="1"/>
          </p:cNvSpPr>
          <p:nvPr>
            <p:ph type="body" sz="quarter" idx="11"/>
          </p:nvPr>
        </p:nvSpPr>
        <p:spPr>
          <a:xfrm>
            <a:off x="-1" y="3092624"/>
            <a:ext cx="738000" cy="3081600"/>
          </a:xfrm>
        </p:spPr>
        <p:txBody>
          <a:bodyPr/>
          <a:lstStyle/>
          <a:p>
            <a:endParaRPr lang="en-US" dirty="0"/>
          </a:p>
        </p:txBody>
      </p:sp>
      <p:pic>
        <p:nvPicPr>
          <p:cNvPr id="10" name="Picture 9"/>
          <p:cNvPicPr>
            <a:picLocks noChangeAspect="1"/>
          </p:cNvPicPr>
          <p:nvPr/>
        </p:nvPicPr>
        <p:blipFill>
          <a:blip r:embed="rId3"/>
          <a:stretch>
            <a:fillRect/>
          </a:stretch>
        </p:blipFill>
        <p:spPr>
          <a:xfrm>
            <a:off x="1386260" y="2951936"/>
            <a:ext cx="5317058" cy="3081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1" name="TextBox 10"/>
          <p:cNvSpPr txBox="1"/>
          <p:nvPr/>
        </p:nvSpPr>
        <p:spPr>
          <a:xfrm>
            <a:off x="378276" y="7036076"/>
            <a:ext cx="5553765" cy="338554"/>
          </a:xfrm>
          <a:prstGeom prst="rect">
            <a:avLst/>
          </a:prstGeom>
          <a:noFill/>
        </p:spPr>
        <p:txBody>
          <a:bodyPr wrap="square" rtlCol="0">
            <a:spAutoFit/>
          </a:bodyPr>
          <a:lstStyle/>
          <a:p>
            <a:pPr algn="l"/>
            <a:r>
              <a:rPr lang="de-CH" sz="1600" dirty="0" err="1" smtClean="0"/>
              <a:t>Contact</a:t>
            </a:r>
            <a:r>
              <a:rPr lang="de-CH" sz="1600" dirty="0" smtClean="0"/>
              <a:t>: </a:t>
            </a:r>
            <a:r>
              <a:rPr lang="de-CH" sz="1600" dirty="0" smtClean="0">
                <a:hlinkClick r:id="rId4"/>
              </a:rPr>
              <a:t>giulio.nisoli@fhnw.ch</a:t>
            </a:r>
            <a:r>
              <a:rPr lang="de-CH" sz="1600" dirty="0" smtClean="0"/>
              <a:t> </a:t>
            </a:r>
            <a:endParaRPr lang="en-US" sz="1600" dirty="0"/>
          </a:p>
        </p:txBody>
      </p:sp>
      <p:pic>
        <p:nvPicPr>
          <p:cNvPr id="12" name="Picture 11"/>
          <p:cNvPicPr>
            <a:picLocks noChangeAspect="1"/>
          </p:cNvPicPr>
          <p:nvPr/>
        </p:nvPicPr>
        <p:blipFill>
          <a:blip r:embed="rId5"/>
          <a:stretch>
            <a:fillRect/>
          </a:stretch>
        </p:blipFill>
        <p:spPr>
          <a:xfrm>
            <a:off x="6328858" y="3340988"/>
            <a:ext cx="3644164" cy="275944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4" name="Date Placeholder 1"/>
          <p:cNvSpPr txBox="1">
            <a:spLocks/>
          </p:cNvSpPr>
          <p:nvPr/>
        </p:nvSpPr>
        <p:spPr bwMode="auto">
          <a:xfrm>
            <a:off x="8946856" y="7115659"/>
            <a:ext cx="865187" cy="179388"/>
          </a:xfrm>
          <a:prstGeom prst="rect">
            <a:avLst/>
          </a:prstGeom>
          <a:noFill/>
          <a:ln>
            <a:noFill/>
          </a:ln>
          <a:effectLst/>
          <a:extLst/>
        </p:spPr>
        <p:txBody>
          <a:bodyPr vert="horz" wrap="none" lIns="720000" tIns="108000" rIns="720000" bIns="108000" numCol="1" anchor="ctr" anchorCtr="0" compatLnSpc="1">
            <a:prstTxWarp prst="textNoShape">
              <a:avLst/>
            </a:prstTxWarp>
          </a:bodyPr>
          <a:lstStyle>
            <a:lvl1pPr marL="0" marR="0" indent="0" algn="ctr" defTabSz="1042988" rtl="0" eaLnBrk="1" fontAlgn="base" latinLnBrk="0" hangingPunct="1">
              <a:lnSpc>
                <a:spcPct val="100000"/>
              </a:lnSpc>
              <a:spcBef>
                <a:spcPct val="0"/>
              </a:spcBef>
              <a:spcAft>
                <a:spcPct val="0"/>
              </a:spcAft>
              <a:buClrTx/>
              <a:buSzTx/>
              <a:buFontTx/>
              <a:buNone/>
              <a:tabLst/>
              <a:defRPr sz="2100" b="0" baseline="0">
                <a:solidFill>
                  <a:schemeClr val="tx1"/>
                </a:solidFill>
                <a:latin typeface="Arial" pitchFamily="34" charset="0"/>
                <a:ea typeface="+mn-ea"/>
                <a:cs typeface="Arial" pitchFamily="34" charset="0"/>
              </a:defRPr>
            </a:lvl1pPr>
            <a:lvl2pPr marL="352425" indent="-171450"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2pPr>
            <a:lvl3pPr marL="712788" indent="-169863"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3pPr>
            <a:lvl4pPr marL="1073150" indent="-180975"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4pPr>
            <a:lvl5pPr marL="14319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5pPr>
            <a:lvl6pPr marL="18891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6pPr>
            <a:lvl7pPr marL="23463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7pPr>
            <a:lvl8pPr marL="28035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8pPr>
            <a:lvl9pPr marL="32607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9pPr>
          </a:lstStyle>
          <a:p>
            <a:fld id="{C8666D17-1DC2-4C15-A81A-5B6D3171BA95}" type="datetime1">
              <a:rPr lang="en-US" sz="1200" kern="0" smtClean="0">
                <a:solidFill>
                  <a:srgbClr val="000000"/>
                </a:solidFill>
              </a:rPr>
              <a:pPr/>
              <a:t>11/22/2018</a:t>
            </a:fld>
            <a:endParaRPr lang="de-CH" sz="2000" kern="0" dirty="0">
              <a:solidFill>
                <a:srgbClr val="000000"/>
              </a:solidFill>
            </a:endParaRPr>
          </a:p>
        </p:txBody>
      </p:sp>
      <p:sp>
        <p:nvSpPr>
          <p:cNvPr id="17" name="TextBox 16"/>
          <p:cNvSpPr txBox="1"/>
          <p:nvPr/>
        </p:nvSpPr>
        <p:spPr>
          <a:xfrm>
            <a:off x="378276" y="6643306"/>
            <a:ext cx="8570540" cy="338554"/>
          </a:xfrm>
          <a:prstGeom prst="rect">
            <a:avLst/>
          </a:prstGeom>
          <a:noFill/>
        </p:spPr>
        <p:txBody>
          <a:bodyPr wrap="square" rtlCol="0">
            <a:spAutoFit/>
          </a:bodyPr>
          <a:lstStyle/>
          <a:p>
            <a:pPr algn="l"/>
            <a:r>
              <a:rPr lang="de-CH" sz="1600" dirty="0" smtClean="0"/>
              <a:t>Giulio Nisoli, </a:t>
            </a:r>
            <a:r>
              <a:rPr lang="de-CH" sz="1600" dirty="0" smtClean="0"/>
              <a:t>Fachhochschule Nordwestschweiz</a:t>
            </a:r>
            <a:endParaRPr lang="en-US" sz="1600" dirty="0"/>
          </a:p>
        </p:txBody>
      </p:sp>
      <p:sp>
        <p:nvSpPr>
          <p:cNvPr id="6" name="Rectangle 5"/>
          <p:cNvSpPr/>
          <p:nvPr/>
        </p:nvSpPr>
        <p:spPr bwMode="auto">
          <a:xfrm>
            <a:off x="8443044" y="180230"/>
            <a:ext cx="1872208" cy="936105"/>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1042988" rtl="0" eaLnBrk="1" fontAlgn="base" latinLnBrk="0" hangingPunct="1">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7983315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solidFill>
                  <a:schemeClr val="tx1"/>
                </a:solidFill>
              </a:rPr>
              <a:t>7/24/2018</a:t>
            </a:r>
            <a:endParaRPr lang="de-CH" dirty="0">
              <a:solidFill>
                <a:schemeClr val="tx1"/>
              </a:solidFill>
            </a:endParaRPr>
          </a:p>
        </p:txBody>
      </p:sp>
      <p:sp>
        <p:nvSpPr>
          <p:cNvPr id="3" name="Slide Number Placeholder 2"/>
          <p:cNvSpPr>
            <a:spLocks noGrp="1"/>
          </p:cNvSpPr>
          <p:nvPr>
            <p:ph type="sldNum" sz="quarter" idx="12"/>
          </p:nvPr>
        </p:nvSpPr>
        <p:spPr/>
        <p:txBody>
          <a:bodyPr/>
          <a:lstStyle/>
          <a:p>
            <a:fld id="{351188DD-6605-4EF4-9E67-B567F731CE68}" type="slidenum">
              <a:rPr lang="de-CH" smtClean="0">
                <a:solidFill>
                  <a:srgbClr val="000000"/>
                </a:solidFill>
              </a:rPr>
              <a:pPr/>
              <a:t>10</a:t>
            </a:fld>
            <a:endParaRPr lang="de-CH">
              <a:solidFill>
                <a:srgbClr val="000000"/>
              </a:solidFill>
            </a:endParaRPr>
          </a:p>
        </p:txBody>
      </p:sp>
      <p:sp>
        <p:nvSpPr>
          <p:cNvPr id="5" name="Text Placeholder 4"/>
          <p:cNvSpPr>
            <a:spLocks noGrp="1"/>
          </p:cNvSpPr>
          <p:nvPr>
            <p:ph type="body" idx="1"/>
          </p:nvPr>
        </p:nvSpPr>
        <p:spPr/>
        <p:txBody>
          <a:bodyPr/>
          <a:lstStyle/>
          <a:p>
            <a:r>
              <a:rPr lang="en-US" dirty="0" smtClean="0"/>
              <a:t>Results</a:t>
            </a:r>
            <a:r>
              <a:rPr lang="en-US" dirty="0"/>
              <a:t>:</a:t>
            </a:r>
          </a:p>
          <a:p>
            <a:pPr marL="695325" lvl="1" indent="-342900">
              <a:buFont typeface="Courier New" panose="02070309020205020404" pitchFamily="49" charset="0"/>
              <a:buChar char="­"/>
            </a:pPr>
            <a:r>
              <a:rPr lang="en-US" dirty="0" smtClean="0"/>
              <a:t>Identification </a:t>
            </a:r>
            <a:r>
              <a:rPr lang="en-US" dirty="0"/>
              <a:t>necessity of prioritizations</a:t>
            </a:r>
          </a:p>
          <a:p>
            <a:pPr marL="695325" lvl="1" indent="-342900">
              <a:buFont typeface="Courier New" panose="02070309020205020404" pitchFamily="49" charset="0"/>
              <a:buChar char="­"/>
            </a:pPr>
            <a:r>
              <a:rPr lang="en-US" dirty="0"/>
              <a:t>Identification appropriate </a:t>
            </a:r>
            <a:r>
              <a:rPr lang="en-US" dirty="0" smtClean="0"/>
              <a:t>prioritizations</a:t>
            </a:r>
          </a:p>
          <a:p>
            <a:pPr marL="695325" lvl="1" indent="-342900">
              <a:buFont typeface="Courier New" panose="02070309020205020404" pitchFamily="49" charset="0"/>
              <a:buChar char="­"/>
            </a:pPr>
            <a:endParaRPr lang="de-CH" dirty="0" smtClean="0">
              <a:sym typeface="Wingdings" panose="05000000000000000000" pitchFamily="2" charset="2"/>
            </a:endParaRPr>
          </a:p>
          <a:p>
            <a:pPr marL="695325" lvl="1" indent="-342900">
              <a:buFont typeface="Courier New" panose="02070309020205020404" pitchFamily="49" charset="0"/>
              <a:buChar char="­"/>
            </a:pPr>
            <a:endParaRPr lang="en-US" dirty="0">
              <a:sym typeface="Wingdings" panose="05000000000000000000" pitchFamily="2" charset="2"/>
            </a:endParaRPr>
          </a:p>
          <a:p>
            <a:pPr lvl="1" indent="0">
              <a:buNone/>
            </a:pPr>
            <a:r>
              <a:rPr lang="de-CH" dirty="0" smtClean="0">
                <a:sym typeface="Wingdings" panose="05000000000000000000" pitchFamily="2" charset="2"/>
              </a:rPr>
              <a:t> </a:t>
            </a:r>
            <a:r>
              <a:rPr lang="en-US" dirty="0">
                <a:sym typeface="Wingdings" panose="05000000000000000000" pitchFamily="2" charset="2"/>
              </a:rPr>
              <a:t>Optimization of human scope of action allowed by the safety </a:t>
            </a:r>
            <a:r>
              <a:rPr lang="en-US" dirty="0" smtClean="0">
                <a:sym typeface="Wingdings" panose="05000000000000000000" pitchFamily="2" charset="2"/>
              </a:rPr>
              <a:t>measure</a:t>
            </a:r>
            <a:endParaRPr lang="en-US" dirty="0" smtClean="0"/>
          </a:p>
          <a:p>
            <a:pPr marL="342900" indent="-342900">
              <a:buFont typeface="Arial" panose="020B0604020202020204" pitchFamily="34" charset="0"/>
              <a:buChar char="•"/>
            </a:pPr>
            <a:endParaRPr lang="en-US" dirty="0"/>
          </a:p>
        </p:txBody>
      </p:sp>
      <p:sp>
        <p:nvSpPr>
          <p:cNvPr id="6" name="Title 4"/>
          <p:cNvSpPr>
            <a:spLocks noGrp="1"/>
          </p:cNvSpPr>
          <p:nvPr>
            <p:ph type="title"/>
          </p:nvPr>
        </p:nvSpPr>
        <p:spPr>
          <a:xfrm>
            <a:off x="736600" y="1509713"/>
            <a:ext cx="9213850" cy="361950"/>
          </a:xfrm>
        </p:spPr>
        <p:txBody>
          <a:bodyPr/>
          <a:lstStyle/>
          <a:p>
            <a:r>
              <a:rPr lang="en-US" sz="2400" dirty="0">
                <a:sym typeface="Wingdings" panose="05000000000000000000" pitchFamily="2" charset="2"/>
              </a:rPr>
              <a:t>The Measure Evaluation Tool (MET</a:t>
            </a:r>
            <a:r>
              <a:rPr lang="en-US" sz="2400" dirty="0" smtClean="0">
                <a:sym typeface="Wingdings" panose="05000000000000000000" pitchFamily="2" charset="2"/>
              </a:rPr>
              <a:t>): Conclusion</a:t>
            </a:r>
            <a:r>
              <a:rPr lang="en-US" sz="2400" dirty="0">
                <a:sym typeface="Wingdings" panose="05000000000000000000" pitchFamily="2" charset="2"/>
              </a:rPr>
              <a:t/>
            </a:r>
            <a:br>
              <a:rPr lang="en-US" sz="2400" dirty="0">
                <a:sym typeface="Wingdings" panose="05000000000000000000" pitchFamily="2" charset="2"/>
              </a:rPr>
            </a:br>
            <a:endParaRPr lang="en-US" sz="2400" dirty="0"/>
          </a:p>
        </p:txBody>
      </p:sp>
    </p:spTree>
    <p:extLst>
      <p:ext uri="{BB962C8B-B14F-4D97-AF65-F5344CB8AC3E}">
        <p14:creationId xmlns:p14="http://schemas.microsoft.com/office/powerpoint/2010/main" val="223842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Effect transition="in" filter="fade">
                                      <p:cBhvr>
                                        <p:cTn id="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z="2400" dirty="0" smtClean="0"/>
              <a:t>Literatur:</a:t>
            </a:r>
            <a:endParaRPr lang="en-US" sz="2400" dirty="0"/>
          </a:p>
        </p:txBody>
      </p:sp>
      <p:sp>
        <p:nvSpPr>
          <p:cNvPr id="3" name="Content Placeholder 2"/>
          <p:cNvSpPr>
            <a:spLocks noGrp="1"/>
          </p:cNvSpPr>
          <p:nvPr>
            <p:ph idx="1"/>
          </p:nvPr>
        </p:nvSpPr>
        <p:spPr>
          <a:xfrm>
            <a:off x="738188" y="2197100"/>
            <a:ext cx="9213850" cy="4607867"/>
          </a:xfrm>
        </p:spPr>
        <p:txBody>
          <a:bodyPr>
            <a:normAutofit fontScale="70000" lnSpcReduction="20000"/>
          </a:bodyPr>
          <a:lstStyle/>
          <a:p>
            <a:pPr lvl="0"/>
            <a:r>
              <a:rPr lang="en-US" b="0" dirty="0" err="1"/>
              <a:t>Eurocontrol</a:t>
            </a:r>
            <a:r>
              <a:rPr lang="en-US" b="0" dirty="0"/>
              <a:t>: From Safety-I to Safety-II. A White Paper. </a:t>
            </a:r>
            <a:r>
              <a:rPr lang="en-US" b="0" dirty="0" err="1"/>
              <a:t>Eurocontrol</a:t>
            </a:r>
            <a:r>
              <a:rPr lang="en-US" b="0" dirty="0"/>
              <a:t>, Brussels (2013)</a:t>
            </a:r>
            <a:endParaRPr lang="en-US" sz="1800" b="0" dirty="0"/>
          </a:p>
          <a:p>
            <a:pPr lvl="0"/>
            <a:r>
              <a:rPr lang="en-US" b="0" dirty="0" err="1"/>
              <a:t>Hollnagel</a:t>
            </a:r>
            <a:r>
              <a:rPr lang="en-US" b="0" dirty="0"/>
              <a:t>, E.: FRAM. The Functional Resonance Analysis Method. </a:t>
            </a:r>
            <a:r>
              <a:rPr lang="en-US" b="0" dirty="0" err="1"/>
              <a:t>Ashgate</a:t>
            </a:r>
            <a:r>
              <a:rPr lang="en-US" b="0" dirty="0"/>
              <a:t>, </a:t>
            </a:r>
            <a:r>
              <a:rPr lang="en-US" b="0" dirty="0" err="1"/>
              <a:t>Farnham</a:t>
            </a:r>
            <a:r>
              <a:rPr lang="en-US" b="0" dirty="0"/>
              <a:t> (2012)</a:t>
            </a:r>
            <a:endParaRPr lang="en-US" sz="1800" b="0" dirty="0"/>
          </a:p>
          <a:p>
            <a:pPr lvl="0"/>
            <a:r>
              <a:rPr lang="en-US" b="0" dirty="0" err="1"/>
              <a:t>Hollnagel</a:t>
            </a:r>
            <a:r>
              <a:rPr lang="en-US" b="0" dirty="0"/>
              <a:t>, E.: Safety-I and Safety II. The Past and the Future of Safety Management. </a:t>
            </a:r>
            <a:r>
              <a:rPr lang="en-US" b="0" dirty="0" err="1"/>
              <a:t>Ashgate</a:t>
            </a:r>
            <a:r>
              <a:rPr lang="en-US" b="0" dirty="0"/>
              <a:t>, </a:t>
            </a:r>
            <a:r>
              <a:rPr lang="en-US" b="0" dirty="0" err="1"/>
              <a:t>Farnham</a:t>
            </a:r>
            <a:r>
              <a:rPr lang="en-US" b="0" dirty="0"/>
              <a:t> (2014)</a:t>
            </a:r>
            <a:endParaRPr lang="en-US" sz="1800" b="0" dirty="0"/>
          </a:p>
          <a:p>
            <a:pPr lvl="0"/>
            <a:r>
              <a:rPr lang="en-US" b="0" dirty="0" err="1"/>
              <a:t>Hollnagel</a:t>
            </a:r>
            <a:r>
              <a:rPr lang="en-US" b="0" dirty="0"/>
              <a:t>, E.: The ETTO Principle: Efficiency-Thoroughness Trade-Off. Why Things That Go Right Sometimes Go Wrong. </a:t>
            </a:r>
            <a:r>
              <a:rPr lang="en-US" b="0" dirty="0" err="1"/>
              <a:t>Ashgate</a:t>
            </a:r>
            <a:r>
              <a:rPr lang="en-US" b="0" dirty="0"/>
              <a:t>, </a:t>
            </a:r>
            <a:r>
              <a:rPr lang="en-US" b="0" dirty="0" err="1"/>
              <a:t>Farnham</a:t>
            </a:r>
            <a:r>
              <a:rPr lang="en-US" b="0" dirty="0"/>
              <a:t> (2009)</a:t>
            </a:r>
            <a:endParaRPr lang="en-US" sz="1800" b="0" dirty="0"/>
          </a:p>
          <a:p>
            <a:pPr lvl="0"/>
            <a:r>
              <a:rPr lang="en-US" b="0" dirty="0"/>
              <a:t>International Civil Aviation Organization (ICAO): Safety Management Manual (SMM). Doc 9859 AN/474. ICAO, Montreal (2013)</a:t>
            </a:r>
            <a:endParaRPr lang="en-US" sz="1800" b="0" dirty="0"/>
          </a:p>
          <a:p>
            <a:pPr lvl="0"/>
            <a:r>
              <a:rPr lang="en-US" b="0" dirty="0"/>
              <a:t>Smith, T.J.: Human Error and Performance Variability. In: Smith, T.J., Henning, R., Wade, M.G., Fisher, T. (</a:t>
            </a:r>
            <a:r>
              <a:rPr lang="en-US" b="0" dirty="0" err="1"/>
              <a:t>eds</a:t>
            </a:r>
            <a:r>
              <a:rPr lang="en-US" b="0" dirty="0"/>
              <a:t>). Variability in Human Performance, pp. 153--178. CRC Press, Boca Raton (2015)</a:t>
            </a:r>
            <a:endParaRPr lang="en-US" sz="1800" b="0" dirty="0"/>
          </a:p>
          <a:p>
            <a:pPr marL="457200" indent="-457200">
              <a:spcBef>
                <a:spcPts val="600"/>
              </a:spcBef>
              <a:buFont typeface="Arial" panose="020B0604020202020204" pitchFamily="34" charset="0"/>
              <a:buChar char="•"/>
            </a:pPr>
            <a:endParaRPr lang="en-US" sz="1800" b="0" dirty="0"/>
          </a:p>
        </p:txBody>
      </p:sp>
      <p:sp>
        <p:nvSpPr>
          <p:cNvPr id="4" name="Date Placeholder 3"/>
          <p:cNvSpPr>
            <a:spLocks noGrp="1"/>
          </p:cNvSpPr>
          <p:nvPr>
            <p:ph type="dt" sz="half" idx="10"/>
          </p:nvPr>
        </p:nvSpPr>
        <p:spPr/>
        <p:txBody>
          <a:bodyPr/>
          <a:lstStyle/>
          <a:p>
            <a:r>
              <a:rPr lang="en-US" smtClean="0"/>
              <a:t>7/24/2018</a:t>
            </a:r>
            <a:endParaRPr lang="en-US"/>
          </a:p>
        </p:txBody>
      </p:sp>
      <p:sp>
        <p:nvSpPr>
          <p:cNvPr id="5" name="Slide Number Placeholder 4"/>
          <p:cNvSpPr>
            <a:spLocks noGrp="1"/>
          </p:cNvSpPr>
          <p:nvPr>
            <p:ph type="sldNum" sz="quarter" idx="12"/>
          </p:nvPr>
        </p:nvSpPr>
        <p:spPr/>
        <p:txBody>
          <a:bodyPr/>
          <a:lstStyle/>
          <a:p>
            <a:fld id="{8D10CFAF-04E2-4830-92E7-96EFF513C292}" type="slidenum">
              <a:rPr lang="en-US" smtClean="0"/>
              <a:t>11</a:t>
            </a:fld>
            <a:endParaRPr lang="en-US"/>
          </a:p>
        </p:txBody>
      </p:sp>
    </p:spTree>
    <p:extLst>
      <p:ext uri="{BB962C8B-B14F-4D97-AF65-F5344CB8AC3E}">
        <p14:creationId xmlns:p14="http://schemas.microsoft.com/office/powerpoint/2010/main" val="6824432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000000"/>
                </a:solidFill>
              </a:rPr>
              <a:t>7/24/2018</a:t>
            </a:r>
            <a:endParaRPr lang="de-CH">
              <a:solidFill>
                <a:srgbClr val="000000"/>
              </a:solidFill>
            </a:endParaRPr>
          </a:p>
        </p:txBody>
      </p:sp>
      <p:sp>
        <p:nvSpPr>
          <p:cNvPr id="5" name="Title 4"/>
          <p:cNvSpPr>
            <a:spLocks noGrp="1"/>
          </p:cNvSpPr>
          <p:nvPr>
            <p:ph type="title"/>
          </p:nvPr>
        </p:nvSpPr>
        <p:spPr/>
        <p:txBody>
          <a:bodyPr/>
          <a:lstStyle/>
          <a:p>
            <a:r>
              <a:rPr lang="de-CH" sz="2400" dirty="0" err="1" smtClean="0"/>
              <a:t>Theoretical</a:t>
            </a:r>
            <a:r>
              <a:rPr lang="de-CH" sz="2400" dirty="0" smtClean="0"/>
              <a:t> Background</a:t>
            </a:r>
            <a:endParaRPr lang="en-US" sz="2400" dirty="0"/>
          </a:p>
        </p:txBody>
      </p:sp>
      <p:pic>
        <p:nvPicPr>
          <p:cNvPr id="7" name="Picture 6"/>
          <p:cNvPicPr>
            <a:picLocks noChangeAspect="1"/>
          </p:cNvPicPr>
          <p:nvPr/>
        </p:nvPicPr>
        <p:blipFill>
          <a:blip r:embed="rId2"/>
          <a:stretch>
            <a:fillRect/>
          </a:stretch>
        </p:blipFill>
        <p:spPr>
          <a:xfrm rot="16685148">
            <a:off x="3110006" y="3630263"/>
            <a:ext cx="1545601" cy="2933499"/>
          </a:xfrm>
          <a:prstGeom prst="rect">
            <a:avLst/>
          </a:prstGeom>
        </p:spPr>
      </p:pic>
      <p:sp>
        <p:nvSpPr>
          <p:cNvPr id="6" name="Text Placeholder 5"/>
          <p:cNvSpPr>
            <a:spLocks noGrp="1"/>
          </p:cNvSpPr>
          <p:nvPr>
            <p:ph type="body" idx="1"/>
          </p:nvPr>
        </p:nvSpPr>
        <p:spPr>
          <a:xfrm>
            <a:off x="736600" y="2197100"/>
            <a:ext cx="9027928" cy="4464050"/>
          </a:xfrm>
        </p:spPr>
        <p:txBody>
          <a:bodyPr/>
          <a:lstStyle/>
          <a:p>
            <a:pPr>
              <a:spcBef>
                <a:spcPts val="600"/>
              </a:spcBef>
            </a:pPr>
            <a:r>
              <a:rPr lang="en-US" dirty="0" smtClean="0"/>
              <a:t>Organizations in </a:t>
            </a:r>
            <a:r>
              <a:rPr lang="en-US" dirty="0"/>
              <a:t>s</a:t>
            </a:r>
            <a:r>
              <a:rPr lang="en-US" dirty="0" smtClean="0"/>
              <a:t>afety relevant domains: aviation</a:t>
            </a:r>
          </a:p>
          <a:p>
            <a:r>
              <a:rPr lang="de-CH" dirty="0" smtClean="0"/>
              <a:t> </a:t>
            </a:r>
            <a:endParaRPr lang="en-US" dirty="0" smtClean="0"/>
          </a:p>
          <a:p>
            <a:endParaRPr lang="de-CH" dirty="0" smtClean="0"/>
          </a:p>
          <a:p>
            <a:endParaRPr lang="de-CH" dirty="0" smtClean="0"/>
          </a:p>
          <a:p>
            <a:pPr>
              <a:spcBef>
                <a:spcPts val="600"/>
              </a:spcBef>
            </a:pPr>
            <a:r>
              <a:rPr lang="de-CH" dirty="0" err="1" smtClean="0"/>
              <a:t>Pressure</a:t>
            </a:r>
            <a:r>
              <a:rPr lang="de-CH" dirty="0" smtClean="0"/>
              <a:t> </a:t>
            </a:r>
            <a:r>
              <a:rPr lang="de-CH" dirty="0" err="1" smtClean="0"/>
              <a:t>to</a:t>
            </a:r>
            <a:r>
              <a:rPr lang="de-CH" dirty="0" smtClean="0"/>
              <a:t> </a:t>
            </a:r>
            <a:r>
              <a:rPr lang="de-CH" dirty="0" err="1" smtClean="0"/>
              <a:t>avoid</a:t>
            </a:r>
            <a:r>
              <a:rPr lang="de-CH" dirty="0" smtClean="0"/>
              <a:t> </a:t>
            </a:r>
            <a:r>
              <a:rPr lang="de-CH" dirty="0" err="1" smtClean="0"/>
              <a:t>accidents</a:t>
            </a:r>
            <a:r>
              <a:rPr lang="de-CH" dirty="0" smtClean="0"/>
              <a:t> </a:t>
            </a:r>
            <a:r>
              <a:rPr lang="de-CH" dirty="0" err="1" smtClean="0"/>
              <a:t>and</a:t>
            </a:r>
            <a:r>
              <a:rPr lang="de-CH" dirty="0" smtClean="0"/>
              <a:t> </a:t>
            </a:r>
            <a:r>
              <a:rPr lang="de-CH" dirty="0" err="1" smtClean="0"/>
              <a:t>incidents</a:t>
            </a:r>
            <a:endParaRPr lang="de-CH" dirty="0" smtClean="0"/>
          </a:p>
          <a:p>
            <a:endParaRPr lang="en-US" dirty="0" smtClean="0"/>
          </a:p>
          <a:p>
            <a:r>
              <a:rPr lang="en-US" dirty="0" smtClean="0">
                <a:sym typeface="Wingdings" panose="05000000000000000000" pitchFamily="2" charset="2"/>
              </a:rPr>
              <a:t> </a:t>
            </a:r>
            <a:r>
              <a:rPr lang="en-US" dirty="0" smtClean="0"/>
              <a:t>Focus on the </a:t>
            </a:r>
            <a:r>
              <a:rPr lang="en-US" sz="2400" b="1" dirty="0" smtClean="0">
                <a:solidFill>
                  <a:srgbClr val="C00000"/>
                </a:solidFill>
                <a:effectLst>
                  <a:outerShdw blurRad="38100" dist="38100" dir="2700000" algn="tl">
                    <a:srgbClr val="000000">
                      <a:alpha val="43137"/>
                    </a:srgbClr>
                  </a:outerShdw>
                </a:effectLst>
              </a:rPr>
              <a:t>negative:</a:t>
            </a:r>
            <a:endParaRPr lang="en-US" dirty="0" smtClean="0"/>
          </a:p>
          <a:p>
            <a:pPr>
              <a:spcBef>
                <a:spcPts val="1800"/>
              </a:spcBef>
            </a:pPr>
            <a:r>
              <a:rPr lang="en-US" dirty="0" smtClean="0"/>
              <a:t>Identification and elimination of </a:t>
            </a:r>
            <a:r>
              <a:rPr lang="en-US" sz="2400" b="1" dirty="0" smtClean="0">
                <a:solidFill>
                  <a:srgbClr val="C00000"/>
                </a:solidFill>
                <a:effectLst>
                  <a:outerShdw blurRad="38100" dist="38100" dir="2700000" algn="tl">
                    <a:srgbClr val="000000">
                      <a:alpha val="43137"/>
                    </a:srgbClr>
                  </a:outerShdw>
                </a:effectLst>
              </a:rPr>
              <a:t>every</a:t>
            </a:r>
            <a:r>
              <a:rPr lang="en-US" sz="2400" dirty="0" smtClean="0">
                <a:solidFill>
                  <a:srgbClr val="C00000"/>
                </a:solidFill>
              </a:rPr>
              <a:t> </a:t>
            </a:r>
            <a:r>
              <a:rPr lang="en-US" sz="2400" b="1" dirty="0" smtClean="0">
                <a:solidFill>
                  <a:srgbClr val="C00000"/>
                </a:solidFill>
                <a:effectLst>
                  <a:outerShdw blurRad="38100" dist="38100" dir="2700000" algn="tl">
                    <a:srgbClr val="000000">
                      <a:alpha val="43137"/>
                    </a:srgbClr>
                  </a:outerShdw>
                </a:effectLst>
              </a:rPr>
              <a:t>risk</a:t>
            </a:r>
            <a:endParaRPr lang="en-US" b="1" dirty="0" smtClean="0">
              <a:solidFill>
                <a:srgbClr val="C00000"/>
              </a:solidFill>
              <a:effectLst>
                <a:outerShdw blurRad="38100" dist="38100" dir="2700000" algn="tl">
                  <a:srgbClr val="000000">
                    <a:alpha val="43137"/>
                  </a:srgbClr>
                </a:outerShdw>
              </a:effectLst>
            </a:endParaRPr>
          </a:p>
          <a:p>
            <a:pPr algn="r"/>
            <a:r>
              <a:rPr lang="de-CH" dirty="0" smtClean="0">
                <a:solidFill>
                  <a:srgbClr val="000000"/>
                </a:solidFill>
              </a:rPr>
              <a:t>(</a:t>
            </a:r>
            <a:r>
              <a:rPr lang="en-US" dirty="0" err="1">
                <a:solidFill>
                  <a:srgbClr val="000000"/>
                </a:solidFill>
              </a:rPr>
              <a:t>Eurocontrol</a:t>
            </a:r>
            <a:r>
              <a:rPr lang="en-US" dirty="0">
                <a:solidFill>
                  <a:srgbClr val="000000"/>
                </a:solidFill>
              </a:rPr>
              <a:t>, 2013; </a:t>
            </a:r>
            <a:r>
              <a:rPr lang="en-US" dirty="0" err="1">
                <a:solidFill>
                  <a:srgbClr val="000000"/>
                </a:solidFill>
              </a:rPr>
              <a:t>Hollnagel</a:t>
            </a:r>
            <a:r>
              <a:rPr lang="en-US" dirty="0">
                <a:solidFill>
                  <a:srgbClr val="000000"/>
                </a:solidFill>
              </a:rPr>
              <a:t>, 2014)</a:t>
            </a:r>
            <a:endParaRPr lang="de-CH" sz="2800" dirty="0">
              <a:sym typeface="Wingdings" panose="05000000000000000000" pitchFamily="2" charset="2"/>
            </a:endParaRPr>
          </a:p>
          <a:p>
            <a:pPr algn="r"/>
            <a:r>
              <a:rPr lang="de-CH" dirty="0" smtClean="0"/>
              <a:t> </a:t>
            </a:r>
            <a:br>
              <a:rPr lang="de-CH" dirty="0" smtClean="0"/>
            </a:br>
            <a:endParaRPr lang="en-US" dirty="0"/>
          </a:p>
        </p:txBody>
      </p:sp>
      <p:pic>
        <p:nvPicPr>
          <p:cNvPr id="8" name="Picture 7"/>
          <p:cNvPicPr>
            <a:picLocks noChangeAspect="1"/>
          </p:cNvPicPr>
          <p:nvPr/>
        </p:nvPicPr>
        <p:blipFill>
          <a:blip r:embed="rId3"/>
          <a:stretch>
            <a:fillRect/>
          </a:stretch>
        </p:blipFill>
        <p:spPr>
          <a:xfrm>
            <a:off x="5683219" y="2634186"/>
            <a:ext cx="3841764" cy="2226565"/>
          </a:xfrm>
          <a:prstGeom prst="ellipse">
            <a:avLst/>
          </a:prstGeom>
          <a:ln>
            <a:noFill/>
          </a:ln>
          <a:effectLst>
            <a:softEdge rad="112500"/>
          </a:effectLst>
        </p:spPr>
      </p:pic>
      <p:sp>
        <p:nvSpPr>
          <p:cNvPr id="3" name="Slide Number Placeholder 2"/>
          <p:cNvSpPr>
            <a:spLocks noGrp="1"/>
          </p:cNvSpPr>
          <p:nvPr>
            <p:ph type="sldNum" sz="quarter" idx="12"/>
          </p:nvPr>
        </p:nvSpPr>
        <p:spPr/>
        <p:txBody>
          <a:bodyPr/>
          <a:lstStyle/>
          <a:p>
            <a:fld id="{351188DD-6605-4EF4-9E67-B567F731CE68}" type="slidenum">
              <a:rPr lang="de-CH" smtClean="0">
                <a:solidFill>
                  <a:srgbClr val="000000"/>
                </a:solidFill>
              </a:rPr>
              <a:pPr/>
              <a:t>2</a:t>
            </a:fld>
            <a:endParaRPr lang="de-CH">
              <a:solidFill>
                <a:srgbClr val="000000"/>
              </a:solidFill>
            </a:endParaRPr>
          </a:p>
        </p:txBody>
      </p:sp>
    </p:spTree>
    <p:extLst>
      <p:ext uri="{BB962C8B-B14F-4D97-AF65-F5344CB8AC3E}">
        <p14:creationId xmlns:p14="http://schemas.microsoft.com/office/powerpoint/2010/main" val="431775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fade">
                                      <p:cBhvr>
                                        <p:cTn id="17" dur="500"/>
                                        <p:tgtEl>
                                          <p:spTgt spid="6">
                                            <p:txEl>
                                              <p:pRg st="6" end="6"/>
                                            </p:txEl>
                                          </p:spTgt>
                                        </p:tgtEl>
                                      </p:cBhvr>
                                    </p:animEffect>
                                  </p:childTnLst>
                                </p:cTn>
                              </p:par>
                            </p:childTnLst>
                          </p:cTn>
                        </p:par>
                        <p:par>
                          <p:cTn id="18" fill="hold">
                            <p:stCondLst>
                              <p:cond delay="500"/>
                            </p:stCondLst>
                            <p:childTnLst>
                              <p:par>
                                <p:cTn id="19" presetID="6"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circle(in)">
                                      <p:cBhvr>
                                        <p:cTn id="21" dur="2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xEl>
                                              <p:pRg st="7" end="7"/>
                                            </p:txEl>
                                          </p:spTgt>
                                        </p:tgtEl>
                                        <p:attrNameLst>
                                          <p:attrName>style.visibility</p:attrName>
                                        </p:attrNameLst>
                                      </p:cBhvr>
                                      <p:to>
                                        <p:strVal val="visible"/>
                                      </p:to>
                                    </p:set>
                                    <p:animEffect transition="in" filter="fade">
                                      <p:cBhvr>
                                        <p:cTn id="26" dur="500"/>
                                        <p:tgtEl>
                                          <p:spTgt spid="6">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animEffect transition="in" filter="fade">
                                      <p:cBhvr>
                                        <p:cTn id="29"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000000"/>
                </a:solidFill>
              </a:rPr>
              <a:t>7/24/2018</a:t>
            </a:r>
            <a:endParaRPr lang="de-CH">
              <a:solidFill>
                <a:srgbClr val="000000"/>
              </a:solidFill>
            </a:endParaRPr>
          </a:p>
        </p:txBody>
      </p:sp>
      <p:sp>
        <p:nvSpPr>
          <p:cNvPr id="5" name="Title 4"/>
          <p:cNvSpPr>
            <a:spLocks noGrp="1"/>
          </p:cNvSpPr>
          <p:nvPr>
            <p:ph type="title"/>
          </p:nvPr>
        </p:nvSpPr>
        <p:spPr/>
        <p:txBody>
          <a:bodyPr/>
          <a:lstStyle/>
          <a:p>
            <a:r>
              <a:rPr lang="de-CH" sz="2400" dirty="0" err="1"/>
              <a:t>Theoretical</a:t>
            </a:r>
            <a:r>
              <a:rPr lang="de-CH" sz="2400" dirty="0"/>
              <a:t> Background</a:t>
            </a:r>
            <a:endParaRPr lang="en-US" sz="2400" dirty="0"/>
          </a:p>
        </p:txBody>
      </p:sp>
      <p:sp>
        <p:nvSpPr>
          <p:cNvPr id="6" name="Text Placeholder 5"/>
          <p:cNvSpPr>
            <a:spLocks noGrp="1"/>
          </p:cNvSpPr>
          <p:nvPr>
            <p:ph type="body" idx="1"/>
          </p:nvPr>
        </p:nvSpPr>
        <p:spPr/>
        <p:txBody>
          <a:bodyPr/>
          <a:lstStyle/>
          <a:p>
            <a:endParaRPr lang="de-CH" dirty="0" smtClean="0"/>
          </a:p>
          <a:p>
            <a:endParaRPr lang="de-CH" dirty="0"/>
          </a:p>
          <a:p>
            <a:endParaRPr lang="de-CH" dirty="0" smtClean="0"/>
          </a:p>
          <a:p>
            <a:endParaRPr lang="de-CH" dirty="0"/>
          </a:p>
          <a:p>
            <a:endParaRPr lang="de-CH" dirty="0" smtClean="0"/>
          </a:p>
          <a:p>
            <a:pPr marL="342900" indent="-342900">
              <a:buFont typeface="Wingdings" panose="05000000000000000000" pitchFamily="2" charset="2"/>
              <a:buChar char="è"/>
            </a:pPr>
            <a:endParaRPr lang="de-CH" dirty="0" smtClean="0"/>
          </a:p>
          <a:p>
            <a:pPr marL="342900" indent="-342900">
              <a:buFont typeface="Wingdings" panose="05000000000000000000" pitchFamily="2" charset="2"/>
              <a:buChar char="è"/>
            </a:pPr>
            <a:r>
              <a:rPr lang="de-CH" dirty="0" err="1" smtClean="0"/>
              <a:t>Safety</a:t>
            </a:r>
            <a:r>
              <a:rPr lang="de-CH" dirty="0" smtClean="0"/>
              <a:t> </a:t>
            </a:r>
            <a:r>
              <a:rPr lang="de-CH" dirty="0" err="1" smtClean="0"/>
              <a:t>Measures</a:t>
            </a:r>
            <a:r>
              <a:rPr lang="de-CH" dirty="0" smtClean="0"/>
              <a:t>: </a:t>
            </a:r>
            <a:r>
              <a:rPr lang="de-CH" dirty="0" err="1" smtClean="0"/>
              <a:t>Reduction</a:t>
            </a:r>
            <a:r>
              <a:rPr lang="de-CH" dirty="0" smtClean="0"/>
              <a:t> </a:t>
            </a:r>
            <a:r>
              <a:rPr lang="de-CH" dirty="0" err="1" smtClean="0"/>
              <a:t>of</a:t>
            </a:r>
            <a:r>
              <a:rPr lang="de-CH" dirty="0" smtClean="0"/>
              <a:t> human </a:t>
            </a:r>
            <a:r>
              <a:rPr lang="de-CH" dirty="0" err="1" smtClean="0"/>
              <a:t>scope</a:t>
            </a:r>
            <a:r>
              <a:rPr lang="de-CH" dirty="0" smtClean="0"/>
              <a:t> </a:t>
            </a:r>
            <a:r>
              <a:rPr lang="de-CH" dirty="0" err="1" smtClean="0"/>
              <a:t>of</a:t>
            </a:r>
            <a:r>
              <a:rPr lang="de-CH" dirty="0" smtClean="0"/>
              <a:t> </a:t>
            </a:r>
            <a:r>
              <a:rPr lang="de-CH" dirty="0" err="1" smtClean="0"/>
              <a:t>action</a:t>
            </a:r>
            <a:endParaRPr lang="de-CH" dirty="0" smtClean="0"/>
          </a:p>
          <a:p>
            <a:pPr marL="342900" indent="-342900">
              <a:buFont typeface="Wingdings" panose="05000000000000000000" pitchFamily="2" charset="2"/>
              <a:buChar char="è"/>
            </a:pPr>
            <a:r>
              <a:rPr lang="de-CH" dirty="0" err="1" smtClean="0"/>
              <a:t>Safety</a:t>
            </a:r>
            <a:r>
              <a:rPr lang="de-CH" dirty="0" smtClean="0"/>
              <a:t> = </a:t>
            </a:r>
            <a:r>
              <a:rPr lang="de-CH" b="1" dirty="0" smtClean="0">
                <a:effectLst>
                  <a:outerShdw blurRad="38100" dist="38100" dir="2700000" algn="tl">
                    <a:srgbClr val="000000">
                      <a:alpha val="43137"/>
                    </a:srgbClr>
                  </a:outerShdw>
                </a:effectLst>
              </a:rPr>
              <a:t>Elimination </a:t>
            </a:r>
            <a:r>
              <a:rPr lang="de-CH" b="1" dirty="0" err="1" smtClean="0">
                <a:effectLst>
                  <a:outerShdw blurRad="38100" dist="38100" dir="2700000" algn="tl">
                    <a:srgbClr val="000000">
                      <a:alpha val="43137"/>
                    </a:srgbClr>
                  </a:outerShdw>
                </a:effectLst>
              </a:rPr>
              <a:t>of</a:t>
            </a:r>
            <a:r>
              <a:rPr lang="de-CH" b="1" dirty="0" smtClean="0">
                <a:effectLst>
                  <a:outerShdw blurRad="38100" dist="38100" dir="2700000" algn="tl">
                    <a:srgbClr val="000000">
                      <a:alpha val="43137"/>
                    </a:srgbClr>
                  </a:outerShdw>
                </a:effectLst>
              </a:rPr>
              <a:t> </a:t>
            </a:r>
            <a:r>
              <a:rPr lang="de-CH" b="1" dirty="0" err="1" smtClean="0">
                <a:effectLst>
                  <a:outerShdw blurRad="38100" dist="38100" dir="2700000" algn="tl">
                    <a:srgbClr val="000000">
                      <a:alpha val="43137"/>
                    </a:srgbClr>
                  </a:outerShdw>
                </a:effectLst>
              </a:rPr>
              <a:t>variability</a:t>
            </a:r>
            <a:endParaRPr lang="de-CH" b="1" dirty="0" smtClean="0">
              <a:effectLst>
                <a:outerShdw blurRad="38100" dist="38100" dir="2700000" algn="tl">
                  <a:srgbClr val="000000">
                    <a:alpha val="43137"/>
                  </a:srgbClr>
                </a:outerShdw>
              </a:effectLst>
            </a:endParaRPr>
          </a:p>
          <a:p>
            <a:pPr algn="r"/>
            <a:endParaRPr lang="de-CH" dirty="0" smtClean="0">
              <a:solidFill>
                <a:srgbClr val="000000"/>
              </a:solidFill>
            </a:endParaRPr>
          </a:p>
          <a:p>
            <a:pPr algn="r"/>
            <a:r>
              <a:rPr lang="de-CH" dirty="0" smtClean="0">
                <a:solidFill>
                  <a:srgbClr val="000000"/>
                </a:solidFill>
              </a:rPr>
              <a:t>(</a:t>
            </a:r>
            <a:r>
              <a:rPr lang="en-US" dirty="0" err="1">
                <a:solidFill>
                  <a:srgbClr val="000000"/>
                </a:solidFill>
              </a:rPr>
              <a:t>Eurocontrol</a:t>
            </a:r>
            <a:r>
              <a:rPr lang="en-US" dirty="0">
                <a:solidFill>
                  <a:srgbClr val="000000"/>
                </a:solidFill>
              </a:rPr>
              <a:t>, 2013; </a:t>
            </a:r>
            <a:r>
              <a:rPr lang="en-US" dirty="0" err="1">
                <a:solidFill>
                  <a:srgbClr val="000000"/>
                </a:solidFill>
              </a:rPr>
              <a:t>Hollnagel</a:t>
            </a:r>
            <a:r>
              <a:rPr lang="en-US" dirty="0">
                <a:solidFill>
                  <a:srgbClr val="000000"/>
                </a:solidFill>
              </a:rPr>
              <a:t>, 2014)</a:t>
            </a:r>
            <a:endParaRPr lang="de-CH" sz="2800" dirty="0">
              <a:sym typeface="Wingdings" panose="05000000000000000000" pitchFamily="2" charset="2"/>
            </a:endParaRPr>
          </a:p>
          <a:p>
            <a:pPr algn="r"/>
            <a:endParaRPr lang="de-CH" b="1" dirty="0" smtClean="0">
              <a:effectLst>
                <a:outerShdw blurRad="38100" dist="38100" dir="2700000" algn="tl">
                  <a:srgbClr val="000000">
                    <a:alpha val="43137"/>
                  </a:srgbClr>
                </a:outerShdw>
              </a:effectLst>
            </a:endParaRPr>
          </a:p>
          <a:p>
            <a:pPr marL="342900" indent="-342900">
              <a:buFont typeface="Wingdings" panose="05000000000000000000" pitchFamily="2" charset="2"/>
              <a:buChar char="è"/>
            </a:pPr>
            <a:endParaRPr lang="de-CH" dirty="0" smtClean="0"/>
          </a:p>
          <a:p>
            <a:endParaRPr lang="en-US" dirty="0"/>
          </a:p>
        </p:txBody>
      </p:sp>
      <p:cxnSp>
        <p:nvCxnSpPr>
          <p:cNvPr id="31" name="Straight Connector 30"/>
          <p:cNvCxnSpPr/>
          <p:nvPr/>
        </p:nvCxnSpPr>
        <p:spPr bwMode="auto">
          <a:xfrm>
            <a:off x="6644625" y="3045481"/>
            <a:ext cx="2598665" cy="0"/>
          </a:xfrm>
          <a:prstGeom prst="line">
            <a:avLst/>
          </a:prstGeom>
          <a:solidFill>
            <a:schemeClr val="accent1"/>
          </a:solidFill>
          <a:ln w="28575" cap="flat" cmpd="sng" algn="ctr">
            <a:solidFill>
              <a:srgbClr val="00823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Freeform 31"/>
          <p:cNvSpPr/>
          <p:nvPr/>
        </p:nvSpPr>
        <p:spPr bwMode="auto">
          <a:xfrm>
            <a:off x="1458268" y="3045481"/>
            <a:ext cx="5186357" cy="1036062"/>
          </a:xfrm>
          <a:custGeom>
            <a:avLst/>
            <a:gdLst>
              <a:gd name="connsiteX0" fmla="*/ 0 w 5800725"/>
              <a:gd name="connsiteY0" fmla="*/ 1028948 h 1036062"/>
              <a:gd name="connsiteX1" fmla="*/ 790575 w 5800725"/>
              <a:gd name="connsiteY1" fmla="*/ 9773 h 1036062"/>
              <a:gd name="connsiteX2" fmla="*/ 1352550 w 5800725"/>
              <a:gd name="connsiteY2" fmla="*/ 495548 h 1036062"/>
              <a:gd name="connsiteX3" fmla="*/ 1752600 w 5800725"/>
              <a:gd name="connsiteY3" fmla="*/ 181223 h 1036062"/>
              <a:gd name="connsiteX4" fmla="*/ 2266950 w 5800725"/>
              <a:gd name="connsiteY4" fmla="*/ 1028948 h 1036062"/>
              <a:gd name="connsiteX5" fmla="*/ 2809875 w 5800725"/>
              <a:gd name="connsiteY5" fmla="*/ 600323 h 1036062"/>
              <a:gd name="connsiteX6" fmla="*/ 3171825 w 5800725"/>
              <a:gd name="connsiteY6" fmla="*/ 838448 h 1036062"/>
              <a:gd name="connsiteX7" fmla="*/ 3714750 w 5800725"/>
              <a:gd name="connsiteY7" fmla="*/ 19298 h 1036062"/>
              <a:gd name="connsiteX8" fmla="*/ 4610100 w 5800725"/>
              <a:gd name="connsiteY8" fmla="*/ 476498 h 1036062"/>
              <a:gd name="connsiteX9" fmla="*/ 5143500 w 5800725"/>
              <a:gd name="connsiteY9" fmla="*/ 285998 h 1036062"/>
              <a:gd name="connsiteX10" fmla="*/ 5800725 w 5800725"/>
              <a:gd name="connsiteY10" fmla="*/ 705098 h 1036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00725" h="1036062">
                <a:moveTo>
                  <a:pt x="0" y="1028948"/>
                </a:moveTo>
                <a:cubicBezTo>
                  <a:pt x="282575" y="563810"/>
                  <a:pt x="565150" y="98673"/>
                  <a:pt x="790575" y="9773"/>
                </a:cubicBezTo>
                <a:cubicBezTo>
                  <a:pt x="1016000" y="-79127"/>
                  <a:pt x="1192213" y="466973"/>
                  <a:pt x="1352550" y="495548"/>
                </a:cubicBezTo>
                <a:cubicBezTo>
                  <a:pt x="1512888" y="524123"/>
                  <a:pt x="1600200" y="92323"/>
                  <a:pt x="1752600" y="181223"/>
                </a:cubicBezTo>
                <a:cubicBezTo>
                  <a:pt x="1905000" y="270123"/>
                  <a:pt x="2090738" y="959098"/>
                  <a:pt x="2266950" y="1028948"/>
                </a:cubicBezTo>
                <a:cubicBezTo>
                  <a:pt x="2443163" y="1098798"/>
                  <a:pt x="2659063" y="632073"/>
                  <a:pt x="2809875" y="600323"/>
                </a:cubicBezTo>
                <a:cubicBezTo>
                  <a:pt x="2960688" y="568573"/>
                  <a:pt x="3021013" y="935285"/>
                  <a:pt x="3171825" y="838448"/>
                </a:cubicBezTo>
                <a:cubicBezTo>
                  <a:pt x="3322637" y="741611"/>
                  <a:pt x="3475038" y="79623"/>
                  <a:pt x="3714750" y="19298"/>
                </a:cubicBezTo>
                <a:cubicBezTo>
                  <a:pt x="3954462" y="-41027"/>
                  <a:pt x="4371975" y="432048"/>
                  <a:pt x="4610100" y="476498"/>
                </a:cubicBezTo>
                <a:cubicBezTo>
                  <a:pt x="4848225" y="520948"/>
                  <a:pt x="4945063" y="247898"/>
                  <a:pt x="5143500" y="285998"/>
                </a:cubicBezTo>
                <a:cubicBezTo>
                  <a:pt x="5341937" y="324098"/>
                  <a:pt x="5571331" y="514598"/>
                  <a:pt x="5800725" y="705098"/>
                </a:cubicBezTo>
              </a:path>
            </a:pathLst>
          </a:custGeom>
          <a:noFill/>
          <a:ln w="2857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r" defTabSz="1042988" rtl="0" eaLnBrk="1" fontAlgn="base" latinLnBrk="0" hangingPunct="1">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33" name="TextBox 32"/>
          <p:cNvSpPr txBox="1"/>
          <p:nvPr/>
        </p:nvSpPr>
        <p:spPr>
          <a:xfrm>
            <a:off x="840424" y="2193162"/>
            <a:ext cx="5804201" cy="723275"/>
          </a:xfrm>
          <a:prstGeom prst="rect">
            <a:avLst/>
          </a:prstGeom>
          <a:noFill/>
          <a:ln>
            <a:noFill/>
          </a:ln>
        </p:spPr>
        <p:txBody>
          <a:bodyPr wrap="square" rtlCol="0">
            <a:spAutoFit/>
          </a:bodyPr>
          <a:lstStyle/>
          <a:p>
            <a:pPr algn="ctr"/>
            <a:r>
              <a:rPr lang="de-CH" sz="1800" dirty="0" smtClean="0">
                <a:solidFill>
                  <a:srgbClr val="C00000"/>
                </a:solidFill>
                <a:sym typeface="Wingdings" panose="05000000000000000000" pitchFamily="2" charset="2"/>
              </a:rPr>
              <a:t>Human </a:t>
            </a:r>
            <a:r>
              <a:rPr lang="de-CH" sz="1800" dirty="0" err="1" smtClean="0">
                <a:solidFill>
                  <a:srgbClr val="C00000"/>
                </a:solidFill>
                <a:sym typeface="Wingdings" panose="05000000000000000000" pitchFamily="2" charset="2"/>
              </a:rPr>
              <a:t>performance</a:t>
            </a:r>
            <a:r>
              <a:rPr lang="de-CH" sz="1800" dirty="0" smtClean="0">
                <a:solidFill>
                  <a:srgbClr val="C00000"/>
                </a:solidFill>
                <a:sym typeface="Wingdings" panose="05000000000000000000" pitchFamily="2" charset="2"/>
              </a:rPr>
              <a:t> = variable</a:t>
            </a:r>
          </a:p>
          <a:p>
            <a:pPr algn="ctr">
              <a:spcBef>
                <a:spcPts val="600"/>
              </a:spcBef>
            </a:pPr>
            <a:r>
              <a:rPr lang="de-CH" sz="1800" dirty="0" smtClean="0">
                <a:solidFill>
                  <a:srgbClr val="C00000"/>
                </a:solidFill>
                <a:sym typeface="Wingdings" panose="05000000000000000000" pitchFamily="2" charset="2"/>
              </a:rPr>
              <a:t> Human = </a:t>
            </a:r>
            <a:r>
              <a:rPr lang="de-CH" sz="1800" dirty="0" err="1" smtClean="0">
                <a:solidFill>
                  <a:srgbClr val="C00000"/>
                </a:solidFill>
                <a:sym typeface="Wingdings" panose="05000000000000000000" pitchFamily="2" charset="2"/>
              </a:rPr>
              <a:t>main</a:t>
            </a:r>
            <a:r>
              <a:rPr lang="de-CH" sz="1800" dirty="0" smtClean="0">
                <a:solidFill>
                  <a:srgbClr val="C00000"/>
                </a:solidFill>
                <a:sym typeface="Wingdings" panose="05000000000000000000" pitchFamily="2" charset="2"/>
              </a:rPr>
              <a:t> </a:t>
            </a:r>
            <a:r>
              <a:rPr lang="de-CH" sz="1800" dirty="0" err="1" smtClean="0">
                <a:solidFill>
                  <a:srgbClr val="C00000"/>
                </a:solidFill>
                <a:sym typeface="Wingdings" panose="05000000000000000000" pitchFamily="2" charset="2"/>
              </a:rPr>
              <a:t>risk</a:t>
            </a:r>
            <a:r>
              <a:rPr lang="de-CH" sz="1800" dirty="0" smtClean="0">
                <a:solidFill>
                  <a:srgbClr val="C00000"/>
                </a:solidFill>
                <a:sym typeface="Wingdings" panose="05000000000000000000" pitchFamily="2" charset="2"/>
              </a:rPr>
              <a:t> </a:t>
            </a:r>
            <a:r>
              <a:rPr lang="de-CH" sz="1800" dirty="0" err="1" smtClean="0">
                <a:solidFill>
                  <a:srgbClr val="C00000"/>
                </a:solidFill>
                <a:sym typeface="Wingdings" panose="05000000000000000000" pitchFamily="2" charset="2"/>
              </a:rPr>
              <a:t>factor</a:t>
            </a:r>
            <a:endParaRPr lang="en-US" sz="1800" dirty="0">
              <a:solidFill>
                <a:srgbClr val="C00000"/>
              </a:solidFill>
            </a:endParaRPr>
          </a:p>
        </p:txBody>
      </p:sp>
      <p:sp>
        <p:nvSpPr>
          <p:cNvPr id="34" name="TextBox 33"/>
          <p:cNvSpPr txBox="1"/>
          <p:nvPr/>
        </p:nvSpPr>
        <p:spPr>
          <a:xfrm>
            <a:off x="6644625" y="2647397"/>
            <a:ext cx="3149450" cy="369332"/>
          </a:xfrm>
          <a:prstGeom prst="rect">
            <a:avLst/>
          </a:prstGeom>
          <a:noFill/>
        </p:spPr>
        <p:txBody>
          <a:bodyPr wrap="square" rtlCol="0">
            <a:spAutoFit/>
          </a:bodyPr>
          <a:lstStyle/>
          <a:p>
            <a:pPr algn="l"/>
            <a:r>
              <a:rPr lang="de-CH" sz="1800" dirty="0" err="1" smtClean="0">
                <a:solidFill>
                  <a:srgbClr val="00823B"/>
                </a:solidFill>
                <a:sym typeface="Wingdings" panose="05000000000000000000" pitchFamily="2" charset="2"/>
              </a:rPr>
              <a:t>Thorough</a:t>
            </a:r>
            <a:r>
              <a:rPr lang="de-CH" sz="1800" dirty="0" smtClean="0">
                <a:solidFill>
                  <a:srgbClr val="00823B"/>
                </a:solidFill>
                <a:sym typeface="Wingdings" panose="05000000000000000000" pitchFamily="2" charset="2"/>
              </a:rPr>
              <a:t> </a:t>
            </a:r>
            <a:r>
              <a:rPr lang="de-CH" sz="1800" dirty="0" err="1" smtClean="0">
                <a:solidFill>
                  <a:srgbClr val="00823B"/>
                </a:solidFill>
                <a:sym typeface="Wingdings" panose="05000000000000000000" pitchFamily="2" charset="2"/>
              </a:rPr>
              <a:t>performance</a:t>
            </a:r>
            <a:endParaRPr lang="en-US" sz="1800" dirty="0">
              <a:solidFill>
                <a:srgbClr val="00823B"/>
              </a:solidFill>
            </a:endParaRPr>
          </a:p>
        </p:txBody>
      </p:sp>
      <p:cxnSp>
        <p:nvCxnSpPr>
          <p:cNvPr id="35" name="Straight Arrow Connector 34"/>
          <p:cNvCxnSpPr/>
          <p:nvPr/>
        </p:nvCxnSpPr>
        <p:spPr bwMode="auto">
          <a:xfrm flipH="1" flipV="1">
            <a:off x="6714947" y="3765563"/>
            <a:ext cx="864001" cy="51912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TextBox 35"/>
          <p:cNvSpPr txBox="1"/>
          <p:nvPr/>
        </p:nvSpPr>
        <p:spPr>
          <a:xfrm>
            <a:off x="6786858" y="3999105"/>
            <a:ext cx="3722769" cy="1031051"/>
          </a:xfrm>
          <a:prstGeom prst="rect">
            <a:avLst/>
          </a:prstGeom>
          <a:noFill/>
        </p:spPr>
        <p:txBody>
          <a:bodyPr wrap="square" rtlCol="0">
            <a:spAutoFit/>
          </a:bodyPr>
          <a:lstStyle/>
          <a:p>
            <a:pPr algn="ctr"/>
            <a:r>
              <a:rPr lang="de-CH" dirty="0" err="1" smtClean="0"/>
              <a:t>Safety</a:t>
            </a:r>
            <a:r>
              <a:rPr lang="de-CH" dirty="0" smtClean="0"/>
              <a:t> </a:t>
            </a:r>
            <a:r>
              <a:rPr lang="de-CH" dirty="0" err="1" smtClean="0"/>
              <a:t>Measure</a:t>
            </a:r>
            <a:r>
              <a:rPr lang="de-CH" dirty="0" smtClean="0"/>
              <a:t/>
            </a:r>
            <a:br>
              <a:rPr lang="de-CH" dirty="0" smtClean="0"/>
            </a:br>
            <a:r>
              <a:rPr lang="de-CH" sz="2000" dirty="0" smtClean="0"/>
              <a:t>(e.g. Guidelines </a:t>
            </a:r>
            <a:r>
              <a:rPr lang="de-CH" sz="2000" dirty="0" err="1" smtClean="0"/>
              <a:t>define</a:t>
            </a:r>
            <a:r>
              <a:rPr lang="de-CH" sz="2000" dirty="0" smtClean="0"/>
              <a:t> </a:t>
            </a:r>
            <a:r>
              <a:rPr lang="de-CH" sz="2000" dirty="0" err="1" smtClean="0"/>
              <a:t>detailed</a:t>
            </a:r>
            <a:r>
              <a:rPr lang="de-CH" sz="2000" dirty="0" smtClean="0"/>
              <a:t> </a:t>
            </a:r>
            <a:br>
              <a:rPr lang="de-CH" sz="2000" dirty="0" smtClean="0"/>
            </a:br>
            <a:r>
              <a:rPr lang="de-CH" sz="2000" dirty="0" smtClean="0"/>
              <a:t>«</a:t>
            </a:r>
            <a:r>
              <a:rPr lang="de-CH" sz="2000" dirty="0" err="1" smtClean="0"/>
              <a:t>one</a:t>
            </a:r>
            <a:r>
              <a:rPr lang="de-CH" sz="2000" dirty="0" smtClean="0"/>
              <a:t>-best-</a:t>
            </a:r>
            <a:r>
              <a:rPr lang="de-CH" sz="2000" dirty="0" err="1" smtClean="0"/>
              <a:t>way</a:t>
            </a:r>
            <a:r>
              <a:rPr lang="de-CH" sz="2000" dirty="0" smtClean="0"/>
              <a:t>»)</a:t>
            </a:r>
            <a:endParaRPr lang="en-US" sz="2000" dirty="0"/>
          </a:p>
        </p:txBody>
      </p:sp>
      <p:sp>
        <p:nvSpPr>
          <p:cNvPr id="37" name="TextBox 36"/>
          <p:cNvSpPr txBox="1"/>
          <p:nvPr/>
        </p:nvSpPr>
        <p:spPr>
          <a:xfrm rot="16200000">
            <a:off x="215308" y="3469642"/>
            <a:ext cx="1588788" cy="338554"/>
          </a:xfrm>
          <a:prstGeom prst="rect">
            <a:avLst/>
          </a:prstGeom>
          <a:noFill/>
        </p:spPr>
        <p:txBody>
          <a:bodyPr vert="horz" wrap="square" rtlCol="0">
            <a:spAutoFit/>
          </a:bodyPr>
          <a:lstStyle/>
          <a:p>
            <a:r>
              <a:rPr lang="en-US" sz="1600" dirty="0" smtClean="0"/>
              <a:t>Thoroughness</a:t>
            </a:r>
            <a:endParaRPr lang="en-US" sz="1600" dirty="0"/>
          </a:p>
        </p:txBody>
      </p:sp>
      <p:cxnSp>
        <p:nvCxnSpPr>
          <p:cNvPr id="38" name="Straight Arrow Connector 37"/>
          <p:cNvCxnSpPr/>
          <p:nvPr/>
        </p:nvCxnSpPr>
        <p:spPr bwMode="auto">
          <a:xfrm flipV="1">
            <a:off x="1242245" y="3045481"/>
            <a:ext cx="0" cy="109559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38"/>
          <p:cNvCxnSpPr/>
          <p:nvPr/>
        </p:nvCxnSpPr>
        <p:spPr bwMode="auto">
          <a:xfrm>
            <a:off x="1242245" y="4141073"/>
            <a:ext cx="5328591"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TextBox 39"/>
          <p:cNvSpPr txBox="1"/>
          <p:nvPr/>
        </p:nvSpPr>
        <p:spPr>
          <a:xfrm>
            <a:off x="1467104" y="4094761"/>
            <a:ext cx="1309052" cy="338554"/>
          </a:xfrm>
          <a:prstGeom prst="rect">
            <a:avLst/>
          </a:prstGeom>
          <a:noFill/>
        </p:spPr>
        <p:txBody>
          <a:bodyPr vert="horz" wrap="square" rtlCol="0">
            <a:spAutoFit/>
          </a:bodyPr>
          <a:lstStyle/>
          <a:p>
            <a:pPr algn="l"/>
            <a:r>
              <a:rPr lang="de-CH" sz="1600" dirty="0" smtClean="0"/>
              <a:t>Time</a:t>
            </a:r>
            <a:endParaRPr lang="en-US" sz="1600" dirty="0"/>
          </a:p>
        </p:txBody>
      </p:sp>
      <p:cxnSp>
        <p:nvCxnSpPr>
          <p:cNvPr id="41" name="Straight Connector 40"/>
          <p:cNvCxnSpPr/>
          <p:nvPr/>
        </p:nvCxnSpPr>
        <p:spPr bwMode="auto">
          <a:xfrm flipV="1">
            <a:off x="6644625" y="3045481"/>
            <a:ext cx="0" cy="705098"/>
          </a:xfrm>
          <a:prstGeom prst="line">
            <a:avLst/>
          </a:prstGeom>
          <a:solidFill>
            <a:schemeClr val="accent1"/>
          </a:solidFill>
          <a:ln w="19050"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Box 3"/>
          <p:cNvSpPr txBox="1"/>
          <p:nvPr/>
        </p:nvSpPr>
        <p:spPr>
          <a:xfrm>
            <a:off x="4986660" y="5641633"/>
            <a:ext cx="3883463" cy="523220"/>
          </a:xfrm>
          <a:prstGeom prst="rect">
            <a:avLst/>
          </a:prstGeom>
          <a:noFill/>
        </p:spPr>
        <p:txBody>
          <a:bodyPr wrap="square" rtlCol="0">
            <a:spAutoFit/>
          </a:bodyPr>
          <a:lstStyle/>
          <a:p>
            <a:pPr algn="l"/>
            <a:r>
              <a:rPr lang="de-CH" sz="2800" dirty="0"/>
              <a:t>=</a:t>
            </a:r>
            <a:r>
              <a:rPr lang="de-CH" sz="2800" b="1" dirty="0">
                <a:effectLst>
                  <a:outerShdw blurRad="38100" dist="38100" dir="2700000" algn="tl">
                    <a:srgbClr val="000000">
                      <a:alpha val="43137"/>
                    </a:srgbClr>
                  </a:outerShdw>
                </a:effectLst>
              </a:rPr>
              <a:t> </a:t>
            </a:r>
            <a:r>
              <a:rPr lang="de-CH" sz="2800" b="1" dirty="0" err="1" smtClean="0">
                <a:solidFill>
                  <a:srgbClr val="C00000"/>
                </a:solidFill>
                <a:effectLst>
                  <a:outerShdw blurRad="38100" dist="38100" dir="2700000" algn="tl">
                    <a:srgbClr val="000000">
                      <a:alpha val="43137"/>
                    </a:srgbClr>
                  </a:outerShdw>
                </a:effectLst>
              </a:rPr>
              <a:t>Safety</a:t>
            </a:r>
            <a:r>
              <a:rPr lang="de-CH" sz="2800" b="1" dirty="0" smtClean="0">
                <a:solidFill>
                  <a:srgbClr val="C00000"/>
                </a:solidFill>
                <a:effectLst>
                  <a:outerShdw blurRad="38100" dist="38100" dir="2700000" algn="tl">
                    <a:srgbClr val="000000">
                      <a:alpha val="43137"/>
                    </a:srgbClr>
                  </a:outerShdw>
                </a:effectLst>
              </a:rPr>
              <a:t>-I</a:t>
            </a:r>
            <a:endParaRPr lang="en-US" sz="2800" dirty="0">
              <a:solidFill>
                <a:srgbClr val="C00000"/>
              </a:solidFill>
            </a:endParaRPr>
          </a:p>
        </p:txBody>
      </p:sp>
      <p:pic>
        <p:nvPicPr>
          <p:cNvPr id="18" name="Picture 17"/>
          <p:cNvPicPr>
            <a:picLocks noChangeAspect="1"/>
          </p:cNvPicPr>
          <p:nvPr/>
        </p:nvPicPr>
        <p:blipFill>
          <a:blip r:embed="rId3"/>
          <a:stretch>
            <a:fillRect/>
          </a:stretch>
        </p:blipFill>
        <p:spPr>
          <a:xfrm>
            <a:off x="6354812" y="338424"/>
            <a:ext cx="3024336" cy="2290099"/>
          </a:xfrm>
          <a:prstGeom prst="ellipse">
            <a:avLst/>
          </a:prstGeom>
          <a:ln>
            <a:noFill/>
          </a:ln>
          <a:effectLst>
            <a:softEdge rad="112500"/>
          </a:effectLst>
        </p:spPr>
      </p:pic>
      <p:sp>
        <p:nvSpPr>
          <p:cNvPr id="3" name="Slide Number Placeholder 2"/>
          <p:cNvSpPr>
            <a:spLocks noGrp="1"/>
          </p:cNvSpPr>
          <p:nvPr>
            <p:ph type="sldNum" sz="quarter" idx="12"/>
          </p:nvPr>
        </p:nvSpPr>
        <p:spPr/>
        <p:txBody>
          <a:bodyPr/>
          <a:lstStyle/>
          <a:p>
            <a:fld id="{351188DD-6605-4EF4-9E67-B567F731CE68}" type="slidenum">
              <a:rPr lang="de-CH" smtClean="0">
                <a:solidFill>
                  <a:srgbClr val="000000"/>
                </a:solidFill>
              </a:rPr>
              <a:pPr/>
              <a:t>3</a:t>
            </a:fld>
            <a:endParaRPr lang="de-CH">
              <a:solidFill>
                <a:srgbClr val="000000"/>
              </a:solidFill>
            </a:endParaRPr>
          </a:p>
        </p:txBody>
      </p:sp>
    </p:spTree>
    <p:extLst>
      <p:ext uri="{BB962C8B-B14F-4D97-AF65-F5344CB8AC3E}">
        <p14:creationId xmlns:p14="http://schemas.microsoft.com/office/powerpoint/2010/main" val="648229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3">
                                            <p:txEl>
                                              <p:pRg st="1" end="1"/>
                                            </p:txEl>
                                          </p:spTgt>
                                        </p:tgtEl>
                                        <p:attrNameLst>
                                          <p:attrName>style.visibility</p:attrName>
                                        </p:attrNameLst>
                                      </p:cBhvr>
                                      <p:to>
                                        <p:strVal val="visible"/>
                                      </p:to>
                                    </p:set>
                                    <p:animEffect transition="in" filter="fade">
                                      <p:cBhvr>
                                        <p:cTn id="24" dur="500"/>
                                        <p:tgtEl>
                                          <p:spTgt spid="3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0" presetClass="entr" presetSubtype="0"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par>
                                <p:cTn id="36" presetID="10" presetClass="entr" presetSubtype="0"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childTnLst>
                          </p:cTn>
                        </p:par>
                        <p:par>
                          <p:cTn id="42" fill="hold">
                            <p:stCondLst>
                              <p:cond delay="500"/>
                            </p:stCondLst>
                            <p:childTnLst>
                              <p:par>
                                <p:cTn id="43" presetID="45"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2000"/>
                                        <p:tgtEl>
                                          <p:spTgt spid="18"/>
                                        </p:tgtEl>
                                      </p:cBhvr>
                                    </p:animEffect>
                                    <p:anim calcmode="lin" valueType="num">
                                      <p:cBhvr>
                                        <p:cTn id="46" dur="2000" fill="hold"/>
                                        <p:tgtEl>
                                          <p:spTgt spid="18"/>
                                        </p:tgtEl>
                                        <p:attrNameLst>
                                          <p:attrName>ppt_w</p:attrName>
                                        </p:attrNameLst>
                                      </p:cBhvr>
                                      <p:tavLst>
                                        <p:tav tm="0" fmla="#ppt_w*sin(2.5*pi*$)">
                                          <p:val>
                                            <p:fltVal val="0"/>
                                          </p:val>
                                        </p:tav>
                                        <p:tav tm="100000">
                                          <p:val>
                                            <p:fltVal val="1"/>
                                          </p:val>
                                        </p:tav>
                                      </p:tavLst>
                                    </p:anim>
                                    <p:anim calcmode="lin" valueType="num">
                                      <p:cBhvr>
                                        <p:cTn id="47" dur="20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
                                            <p:txEl>
                                              <p:pRg st="6" end="6"/>
                                            </p:txEl>
                                          </p:spTgt>
                                        </p:tgtEl>
                                        <p:attrNameLst>
                                          <p:attrName>style.visibility</p:attrName>
                                        </p:attrNameLst>
                                      </p:cBhvr>
                                      <p:to>
                                        <p:strVal val="visible"/>
                                      </p:to>
                                    </p:set>
                                    <p:animEffect transition="in" filter="fade">
                                      <p:cBhvr>
                                        <p:cTn id="52" dur="500"/>
                                        <p:tgtEl>
                                          <p:spTgt spid="6">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
                                            <p:txEl>
                                              <p:pRg st="7" end="7"/>
                                            </p:txEl>
                                          </p:spTgt>
                                        </p:tgtEl>
                                        <p:attrNameLst>
                                          <p:attrName>style.visibility</p:attrName>
                                        </p:attrNameLst>
                                      </p:cBhvr>
                                      <p:to>
                                        <p:strVal val="visible"/>
                                      </p:to>
                                    </p:set>
                                    <p:animEffect transition="in" filter="fade">
                                      <p:cBhvr>
                                        <p:cTn id="57" dur="500"/>
                                        <p:tgtEl>
                                          <p:spTgt spid="6">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randombar(horizontal)">
                                      <p:cBhvr>
                                        <p:cTn id="62" dur="500"/>
                                        <p:tgtEl>
                                          <p:spTgt spid="4"/>
                                        </p:tgtEl>
                                      </p:cBhvr>
                                    </p:animEffect>
                                  </p:childTnLst>
                                </p:cTn>
                              </p:par>
                              <p:par>
                                <p:cTn id="63" presetID="10" presetClass="entr" presetSubtype="0" fill="hold" nodeType="withEffect">
                                  <p:stCondLst>
                                    <p:cond delay="0"/>
                                  </p:stCondLst>
                                  <p:childTnLst>
                                    <p:set>
                                      <p:cBhvr>
                                        <p:cTn id="64" dur="1" fill="hold">
                                          <p:stCondLst>
                                            <p:cond delay="0"/>
                                          </p:stCondLst>
                                        </p:cTn>
                                        <p:tgtEl>
                                          <p:spTgt spid="6">
                                            <p:txEl>
                                              <p:pRg st="9" end="9"/>
                                            </p:txEl>
                                          </p:spTgt>
                                        </p:tgtEl>
                                        <p:attrNameLst>
                                          <p:attrName>style.visibility</p:attrName>
                                        </p:attrNameLst>
                                      </p:cBhvr>
                                      <p:to>
                                        <p:strVal val="visible"/>
                                      </p:to>
                                    </p:set>
                                    <p:animEffect transition="in" filter="fade">
                                      <p:cBhvr>
                                        <p:cTn id="65"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4" grpId="0"/>
      <p:bldP spid="36" grpId="0"/>
      <p:bldP spid="37" grpId="0"/>
      <p:bldP spid="40"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000000"/>
                </a:solidFill>
              </a:rPr>
              <a:t>7/24/2018</a:t>
            </a:r>
            <a:endParaRPr lang="de-CH">
              <a:solidFill>
                <a:srgbClr val="000000"/>
              </a:solidFill>
            </a:endParaRPr>
          </a:p>
        </p:txBody>
      </p:sp>
      <p:sp>
        <p:nvSpPr>
          <p:cNvPr id="5" name="Title 4"/>
          <p:cNvSpPr>
            <a:spLocks noGrp="1"/>
          </p:cNvSpPr>
          <p:nvPr>
            <p:ph type="title"/>
          </p:nvPr>
        </p:nvSpPr>
        <p:spPr/>
        <p:txBody>
          <a:bodyPr/>
          <a:lstStyle/>
          <a:p>
            <a:r>
              <a:rPr lang="de-CH" sz="2400" dirty="0" err="1" smtClean="0"/>
              <a:t>Theoretical</a:t>
            </a:r>
            <a:r>
              <a:rPr lang="de-CH" sz="2400" dirty="0" smtClean="0"/>
              <a:t> Background</a:t>
            </a:r>
            <a:endParaRPr lang="en-US" sz="2400" dirty="0"/>
          </a:p>
        </p:txBody>
      </p:sp>
      <p:sp>
        <p:nvSpPr>
          <p:cNvPr id="6" name="Text Placeholder 5"/>
          <p:cNvSpPr>
            <a:spLocks noGrp="1"/>
          </p:cNvSpPr>
          <p:nvPr>
            <p:ph type="body" idx="1"/>
          </p:nvPr>
        </p:nvSpPr>
        <p:spPr>
          <a:xfrm>
            <a:off x="736600" y="2197100"/>
            <a:ext cx="9215438" cy="4464050"/>
          </a:xfrm>
        </p:spPr>
        <p:txBody>
          <a:bodyPr/>
          <a:lstStyle/>
          <a:p>
            <a:r>
              <a:rPr lang="de-CH" b="1" dirty="0" smtClean="0">
                <a:effectLst>
                  <a:outerShdw blurRad="38100" dist="38100" dir="2700000" algn="tl">
                    <a:srgbClr val="000000">
                      <a:alpha val="43137"/>
                    </a:srgbClr>
                  </a:outerShdw>
                </a:effectLst>
              </a:rPr>
              <a:t>Limits </a:t>
            </a:r>
            <a:r>
              <a:rPr lang="de-CH" b="1" dirty="0" err="1" smtClean="0">
                <a:effectLst>
                  <a:outerShdw blurRad="38100" dist="38100" dir="2700000" algn="tl">
                    <a:srgbClr val="000000">
                      <a:alpha val="43137"/>
                    </a:srgbClr>
                  </a:outerShdw>
                </a:effectLst>
              </a:rPr>
              <a:t>of</a:t>
            </a:r>
            <a:r>
              <a:rPr lang="de-CH" b="1" dirty="0" smtClean="0">
                <a:effectLst>
                  <a:outerShdw blurRad="38100" dist="38100" dir="2700000" algn="tl">
                    <a:srgbClr val="000000">
                      <a:alpha val="43137"/>
                    </a:srgbClr>
                  </a:outerShdw>
                </a:effectLst>
              </a:rPr>
              <a:t> </a:t>
            </a:r>
            <a:r>
              <a:rPr lang="de-CH" b="1" dirty="0" err="1" smtClean="0">
                <a:solidFill>
                  <a:srgbClr val="C00000"/>
                </a:solidFill>
                <a:effectLst>
                  <a:outerShdw blurRad="38100" dist="38100" dir="2700000" algn="tl">
                    <a:srgbClr val="000000">
                      <a:alpha val="43137"/>
                    </a:srgbClr>
                  </a:outerShdw>
                </a:effectLst>
              </a:rPr>
              <a:t>Safety</a:t>
            </a:r>
            <a:r>
              <a:rPr lang="de-CH" b="1" dirty="0" smtClean="0">
                <a:solidFill>
                  <a:srgbClr val="C00000"/>
                </a:solidFill>
                <a:effectLst>
                  <a:outerShdw blurRad="38100" dist="38100" dir="2700000" algn="tl">
                    <a:srgbClr val="000000">
                      <a:alpha val="43137"/>
                    </a:srgbClr>
                  </a:outerShdw>
                </a:effectLst>
              </a:rPr>
              <a:t>-I </a:t>
            </a:r>
            <a:r>
              <a:rPr lang="de-CH" b="1" dirty="0" err="1" smtClean="0">
                <a:solidFill>
                  <a:srgbClr val="C00000"/>
                </a:solidFill>
                <a:effectLst>
                  <a:outerShdw blurRad="38100" dist="38100" dir="2700000" algn="tl">
                    <a:srgbClr val="000000">
                      <a:alpha val="43137"/>
                    </a:srgbClr>
                  </a:outerShdw>
                </a:effectLst>
              </a:rPr>
              <a:t>perspective</a:t>
            </a:r>
            <a:r>
              <a:rPr lang="de-CH" dirty="0" smtClean="0"/>
              <a:t>:</a:t>
            </a:r>
          </a:p>
          <a:p>
            <a:r>
              <a:rPr lang="de-CH" dirty="0" smtClean="0"/>
              <a:t>«</a:t>
            </a:r>
            <a:r>
              <a:rPr lang="de-CH" dirty="0" err="1" smtClean="0"/>
              <a:t>One</a:t>
            </a:r>
            <a:r>
              <a:rPr lang="de-CH" dirty="0" smtClean="0"/>
              <a:t>-Best-Way» </a:t>
            </a:r>
            <a:r>
              <a:rPr lang="de-CH" dirty="0" err="1" smtClean="0"/>
              <a:t>cannot</a:t>
            </a:r>
            <a:r>
              <a:rPr lang="de-CH" dirty="0" smtClean="0"/>
              <a:t> </a:t>
            </a:r>
            <a:r>
              <a:rPr lang="de-CH" dirty="0" err="1" smtClean="0"/>
              <a:t>be</a:t>
            </a:r>
            <a:r>
              <a:rPr lang="de-CH" dirty="0" smtClean="0"/>
              <a:t> </a:t>
            </a:r>
            <a:r>
              <a:rPr lang="de-CH" dirty="0" err="1" smtClean="0"/>
              <a:t>defined</a:t>
            </a:r>
            <a:r>
              <a:rPr lang="de-CH" dirty="0" smtClean="0"/>
              <a:t> </a:t>
            </a:r>
            <a:r>
              <a:rPr lang="de-CH" dirty="0" err="1" smtClean="0"/>
              <a:t>for</a:t>
            </a:r>
            <a:r>
              <a:rPr lang="de-CH" dirty="0" smtClean="0"/>
              <a:t> </a:t>
            </a:r>
            <a:r>
              <a:rPr lang="de-CH" dirty="0" err="1" smtClean="0"/>
              <a:t>every</a:t>
            </a:r>
            <a:r>
              <a:rPr lang="de-CH" dirty="0" smtClean="0"/>
              <a:t> </a:t>
            </a:r>
            <a:r>
              <a:rPr lang="de-CH" dirty="0" err="1" smtClean="0"/>
              <a:t>possible</a:t>
            </a:r>
            <a:r>
              <a:rPr lang="de-CH" dirty="0" smtClean="0"/>
              <a:t> </a:t>
            </a:r>
            <a:r>
              <a:rPr lang="de-CH" dirty="0" err="1" smtClean="0"/>
              <a:t>situation</a:t>
            </a:r>
            <a:r>
              <a:rPr lang="de-CH" dirty="0" smtClean="0"/>
              <a:t>,</a:t>
            </a:r>
          </a:p>
          <a:p>
            <a:r>
              <a:rPr lang="de-CH" dirty="0" err="1" smtClean="0"/>
              <a:t>conditions</a:t>
            </a:r>
            <a:r>
              <a:rPr lang="de-CH" dirty="0" smtClean="0"/>
              <a:t> in </a:t>
            </a:r>
            <a:r>
              <a:rPr lang="de-CH" dirty="0" err="1" smtClean="0"/>
              <a:t>complex</a:t>
            </a:r>
            <a:r>
              <a:rPr lang="de-CH" dirty="0" smtClean="0"/>
              <a:t> </a:t>
            </a:r>
            <a:r>
              <a:rPr lang="de-CH" dirty="0" err="1" smtClean="0"/>
              <a:t>activities</a:t>
            </a:r>
            <a:r>
              <a:rPr lang="de-CH" dirty="0" smtClean="0"/>
              <a:t> </a:t>
            </a:r>
            <a:r>
              <a:rPr lang="de-CH" dirty="0" err="1" smtClean="0"/>
              <a:t>variate</a:t>
            </a:r>
            <a:r>
              <a:rPr lang="de-CH" dirty="0" smtClean="0"/>
              <a:t> </a:t>
            </a:r>
            <a:r>
              <a:rPr lang="de-CH" dirty="0" err="1" smtClean="0"/>
              <a:t>constantly</a:t>
            </a:r>
            <a:r>
              <a:rPr lang="de-CH" dirty="0" smtClean="0"/>
              <a:t> </a:t>
            </a:r>
            <a:r>
              <a:rPr lang="de-CH" dirty="0" err="1" smtClean="0"/>
              <a:t>and</a:t>
            </a:r>
            <a:r>
              <a:rPr lang="de-CH" dirty="0" smtClean="0"/>
              <a:t> </a:t>
            </a:r>
            <a:r>
              <a:rPr lang="de-CH" dirty="0" err="1" smtClean="0"/>
              <a:t>often</a:t>
            </a:r>
            <a:r>
              <a:rPr lang="de-CH" dirty="0" smtClean="0"/>
              <a:t> </a:t>
            </a:r>
            <a:r>
              <a:rPr lang="de-CH" dirty="0" err="1" smtClean="0"/>
              <a:t>unpredictably</a:t>
            </a:r>
            <a:endParaRPr lang="de-CH" dirty="0" smtClean="0"/>
          </a:p>
          <a:p>
            <a:endParaRPr lang="de-CH" dirty="0"/>
          </a:p>
          <a:p>
            <a:endParaRPr lang="de-CH" dirty="0" smtClean="0"/>
          </a:p>
          <a:p>
            <a:endParaRPr lang="de-CH" dirty="0"/>
          </a:p>
          <a:p>
            <a:endParaRPr lang="de-CH" dirty="0" smtClean="0"/>
          </a:p>
          <a:p>
            <a:endParaRPr lang="de-CH" dirty="0" smtClean="0"/>
          </a:p>
          <a:p>
            <a:pPr marL="342900" indent="-342900">
              <a:buFont typeface="Wingdings" panose="05000000000000000000" pitchFamily="2" charset="2"/>
              <a:buChar char="è"/>
            </a:pPr>
            <a:r>
              <a:rPr lang="de-CH" b="1" dirty="0" err="1" smtClean="0">
                <a:effectLst>
                  <a:outerShdw blurRad="38100" dist="38100" dir="2700000" algn="tl">
                    <a:srgbClr val="000000">
                      <a:alpha val="43137"/>
                    </a:srgbClr>
                  </a:outerShdw>
                </a:effectLst>
                <a:sym typeface="Wingdings" panose="05000000000000000000" pitchFamily="2" charset="2"/>
              </a:rPr>
              <a:t>Variability</a:t>
            </a:r>
            <a:r>
              <a:rPr lang="de-CH" b="1" dirty="0" smtClean="0">
                <a:effectLst>
                  <a:outerShdw blurRad="38100" dist="38100" dir="2700000" algn="tl">
                    <a:srgbClr val="000000">
                      <a:alpha val="43137"/>
                    </a:srgbClr>
                  </a:outerShdw>
                </a:effectLst>
                <a:sym typeface="Wingdings" panose="05000000000000000000" pitchFamily="2" charset="2"/>
              </a:rPr>
              <a:t> </a:t>
            </a:r>
            <a:r>
              <a:rPr lang="de-CH" b="1" dirty="0" err="1" smtClean="0">
                <a:effectLst>
                  <a:outerShdw blurRad="38100" dist="38100" dir="2700000" algn="tl">
                    <a:srgbClr val="000000">
                      <a:alpha val="43137"/>
                    </a:srgbClr>
                  </a:outerShdw>
                </a:effectLst>
                <a:sym typeface="Wingdings" panose="05000000000000000000" pitchFamily="2" charset="2"/>
              </a:rPr>
              <a:t>results</a:t>
            </a:r>
            <a:r>
              <a:rPr lang="de-CH" b="1" dirty="0" smtClean="0">
                <a:effectLst>
                  <a:outerShdw blurRad="38100" dist="38100" dir="2700000" algn="tl">
                    <a:srgbClr val="000000">
                      <a:alpha val="43137"/>
                    </a:srgbClr>
                  </a:outerShdw>
                </a:effectLst>
                <a:sym typeface="Wingdings" panose="05000000000000000000" pitchFamily="2" charset="2"/>
              </a:rPr>
              <a:t> </a:t>
            </a:r>
            <a:r>
              <a:rPr lang="de-CH" b="1" dirty="0" err="1" smtClean="0">
                <a:effectLst>
                  <a:outerShdw blurRad="38100" dist="38100" dir="2700000" algn="tl">
                    <a:srgbClr val="000000">
                      <a:alpha val="43137"/>
                    </a:srgbClr>
                  </a:outerShdw>
                </a:effectLst>
                <a:sym typeface="Wingdings" panose="05000000000000000000" pitchFamily="2" charset="2"/>
              </a:rPr>
              <a:t>from</a:t>
            </a:r>
            <a:r>
              <a:rPr lang="de-CH" b="1" dirty="0" smtClean="0">
                <a:effectLst>
                  <a:outerShdw blurRad="38100" dist="38100" dir="2700000" algn="tl">
                    <a:srgbClr val="000000">
                      <a:alpha val="43137"/>
                    </a:srgbClr>
                  </a:outerShdw>
                </a:effectLst>
                <a:sym typeface="Wingdings" panose="05000000000000000000" pitchFamily="2" charset="2"/>
              </a:rPr>
              <a:t> </a:t>
            </a:r>
            <a:r>
              <a:rPr lang="de-CH" b="1" dirty="0" err="1" smtClean="0">
                <a:effectLst>
                  <a:outerShdw blurRad="38100" dist="38100" dir="2700000" algn="tl">
                    <a:srgbClr val="000000">
                      <a:alpha val="43137"/>
                    </a:srgbClr>
                  </a:outerShdw>
                </a:effectLst>
                <a:sym typeface="Wingdings" panose="05000000000000000000" pitchFamily="2" charset="2"/>
              </a:rPr>
              <a:t>necessity</a:t>
            </a:r>
            <a:r>
              <a:rPr lang="de-CH" b="1" dirty="0" smtClean="0">
                <a:effectLst>
                  <a:outerShdw blurRad="38100" dist="38100" dir="2700000" algn="tl">
                    <a:srgbClr val="000000">
                      <a:alpha val="43137"/>
                    </a:srgbClr>
                  </a:outerShdw>
                </a:effectLst>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adapt</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varying</a:t>
            </a:r>
            <a:r>
              <a:rPr lang="de-CH" dirty="0" smtClean="0">
                <a:sym typeface="Wingdings" panose="05000000000000000000" pitchFamily="2" charset="2"/>
              </a:rPr>
              <a:t> </a:t>
            </a:r>
            <a:r>
              <a:rPr lang="de-CH" dirty="0" err="1" smtClean="0">
                <a:sym typeface="Wingdings" panose="05000000000000000000" pitchFamily="2" charset="2"/>
              </a:rPr>
              <a:t>conditions</a:t>
            </a:r>
            <a:r>
              <a:rPr lang="de-CH" dirty="0" smtClean="0">
                <a:sym typeface="Wingdings" panose="05000000000000000000" pitchFamily="2" charset="2"/>
              </a:rPr>
              <a:t>!</a:t>
            </a:r>
            <a:endParaRPr lang="en-US" dirty="0" smtClean="0"/>
          </a:p>
          <a:p>
            <a:pPr algn="r"/>
            <a:r>
              <a:rPr lang="en-US" dirty="0" smtClean="0"/>
              <a:t>(</a:t>
            </a:r>
            <a:r>
              <a:rPr lang="de-CH" dirty="0" smtClean="0"/>
              <a:t>Smith</a:t>
            </a:r>
            <a:r>
              <a:rPr lang="de-CH" dirty="0"/>
              <a:t>, Henning, </a:t>
            </a:r>
            <a:r>
              <a:rPr lang="de-CH" dirty="0" smtClean="0"/>
              <a:t>Wade, </a:t>
            </a:r>
            <a:r>
              <a:rPr lang="de-CH" dirty="0"/>
              <a:t>&amp; Fisher, 2015</a:t>
            </a:r>
            <a:r>
              <a:rPr lang="en-US" dirty="0" smtClean="0"/>
              <a:t>)</a:t>
            </a:r>
            <a:endParaRPr lang="de-CH" dirty="0">
              <a:sym typeface="Wingdings" panose="05000000000000000000" pitchFamily="2" charset="2"/>
            </a:endParaRPr>
          </a:p>
          <a:p>
            <a:pPr algn="r"/>
            <a:endParaRPr lang="en-US" b="1" dirty="0">
              <a:effectLst>
                <a:outerShdw blurRad="38100" dist="38100" dir="2700000" algn="tl">
                  <a:srgbClr val="000000">
                    <a:alpha val="43137"/>
                  </a:srgbClr>
                </a:outerShdw>
              </a:effectLst>
            </a:endParaRPr>
          </a:p>
        </p:txBody>
      </p:sp>
      <p:grpSp>
        <p:nvGrpSpPr>
          <p:cNvPr id="11" name="Group 10"/>
          <p:cNvGrpSpPr/>
          <p:nvPr/>
        </p:nvGrpSpPr>
        <p:grpSpPr>
          <a:xfrm>
            <a:off x="2715233" y="3852639"/>
            <a:ext cx="5256583" cy="2016224"/>
            <a:chOff x="1469231" y="3470274"/>
            <a:chExt cx="5959230" cy="3308451"/>
          </a:xfrm>
        </p:grpSpPr>
        <p:pic>
          <p:nvPicPr>
            <p:cNvPr id="12" name="Picture 11"/>
            <p:cNvPicPr>
              <a:picLocks noChangeAspect="1"/>
            </p:cNvPicPr>
            <p:nvPr/>
          </p:nvPicPr>
          <p:blipFill>
            <a:blip r:embed="rId2"/>
            <a:stretch>
              <a:fillRect/>
            </a:stretch>
          </p:blipFill>
          <p:spPr>
            <a:xfrm>
              <a:off x="1469231" y="3470275"/>
              <a:ext cx="3009900" cy="3308450"/>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3"/>
            <a:stretch>
              <a:fillRect/>
            </a:stretch>
          </p:blipFill>
          <p:spPr>
            <a:xfrm>
              <a:off x="4483050" y="3470274"/>
              <a:ext cx="2945411" cy="3308450"/>
            </a:xfrm>
            <a:prstGeom prst="rect">
              <a:avLst/>
            </a:prstGeom>
            <a:ln>
              <a:noFill/>
            </a:ln>
            <a:effectLst>
              <a:outerShdw blurRad="292100" dist="139700" dir="2700000" algn="tl" rotWithShape="0">
                <a:srgbClr val="333333">
                  <a:alpha val="65000"/>
                </a:srgbClr>
              </a:outerShdw>
            </a:effectLst>
          </p:spPr>
        </p:pic>
      </p:grpSp>
      <p:sp>
        <p:nvSpPr>
          <p:cNvPr id="3" name="Slide Number Placeholder 2"/>
          <p:cNvSpPr>
            <a:spLocks noGrp="1"/>
          </p:cNvSpPr>
          <p:nvPr>
            <p:ph type="sldNum" sz="quarter" idx="12"/>
          </p:nvPr>
        </p:nvSpPr>
        <p:spPr/>
        <p:txBody>
          <a:bodyPr/>
          <a:lstStyle/>
          <a:p>
            <a:fld id="{351188DD-6605-4EF4-9E67-B567F731CE68}" type="slidenum">
              <a:rPr lang="de-CH" smtClean="0">
                <a:solidFill>
                  <a:srgbClr val="000000"/>
                </a:solidFill>
              </a:rPr>
              <a:pPr/>
              <a:t>4</a:t>
            </a:fld>
            <a:endParaRPr lang="de-CH">
              <a:solidFill>
                <a:srgbClr val="000000"/>
              </a:solidFill>
            </a:endParaRPr>
          </a:p>
        </p:txBody>
      </p:sp>
    </p:spTree>
    <p:extLst>
      <p:ext uri="{BB962C8B-B14F-4D97-AF65-F5344CB8AC3E}">
        <p14:creationId xmlns:p14="http://schemas.microsoft.com/office/powerpoint/2010/main" val="2430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8" end="8"/>
                                            </p:txEl>
                                          </p:spTgt>
                                        </p:tgtEl>
                                        <p:attrNameLst>
                                          <p:attrName>style.visibility</p:attrName>
                                        </p:attrNameLst>
                                      </p:cBhvr>
                                      <p:to>
                                        <p:strVal val="visible"/>
                                      </p:to>
                                    </p:set>
                                    <p:animEffect transition="in" filter="fade">
                                      <p:cBhvr>
                                        <p:cTn id="22"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000000"/>
                </a:solidFill>
              </a:rPr>
              <a:t>7/24/2018</a:t>
            </a:r>
            <a:endParaRPr lang="de-CH">
              <a:solidFill>
                <a:srgbClr val="000000"/>
              </a:solidFill>
            </a:endParaRPr>
          </a:p>
        </p:txBody>
      </p:sp>
      <p:sp>
        <p:nvSpPr>
          <p:cNvPr id="5" name="Title 4"/>
          <p:cNvSpPr>
            <a:spLocks noGrp="1"/>
          </p:cNvSpPr>
          <p:nvPr>
            <p:ph type="title"/>
          </p:nvPr>
        </p:nvSpPr>
        <p:spPr/>
        <p:txBody>
          <a:bodyPr/>
          <a:lstStyle/>
          <a:p>
            <a:r>
              <a:rPr lang="de-CH" sz="2400" dirty="0" err="1" smtClean="0"/>
              <a:t>Theoretical</a:t>
            </a:r>
            <a:r>
              <a:rPr lang="de-CH" sz="2400" dirty="0" smtClean="0"/>
              <a:t> Background</a:t>
            </a:r>
            <a:endParaRPr lang="en-US" sz="2400" dirty="0"/>
          </a:p>
        </p:txBody>
      </p:sp>
      <p:pic>
        <p:nvPicPr>
          <p:cNvPr id="7" name="Picture 6"/>
          <p:cNvPicPr>
            <a:picLocks noChangeAspect="1"/>
          </p:cNvPicPr>
          <p:nvPr/>
        </p:nvPicPr>
        <p:blipFill>
          <a:blip r:embed="rId3"/>
          <a:stretch>
            <a:fillRect/>
          </a:stretch>
        </p:blipFill>
        <p:spPr>
          <a:xfrm rot="4559171">
            <a:off x="2076768" y="1979154"/>
            <a:ext cx="1603993" cy="2997894"/>
          </a:xfrm>
          <a:prstGeom prst="rect">
            <a:avLst/>
          </a:prstGeom>
        </p:spPr>
      </p:pic>
      <p:sp>
        <p:nvSpPr>
          <p:cNvPr id="6" name="Text Placeholder 5"/>
          <p:cNvSpPr>
            <a:spLocks noGrp="1"/>
          </p:cNvSpPr>
          <p:nvPr>
            <p:ph type="body" idx="1"/>
          </p:nvPr>
        </p:nvSpPr>
        <p:spPr>
          <a:xfrm>
            <a:off x="736600" y="2197100"/>
            <a:ext cx="9215438" cy="4464050"/>
          </a:xfrm>
        </p:spPr>
        <p:txBody>
          <a:bodyPr/>
          <a:lstStyle/>
          <a:p>
            <a:pPr marL="342900" lvl="0" indent="-342900">
              <a:spcBef>
                <a:spcPts val="0"/>
              </a:spcBef>
              <a:buFont typeface="Wingdings" panose="05000000000000000000" pitchFamily="2" charset="2"/>
              <a:buChar char="è"/>
            </a:pPr>
            <a:r>
              <a:rPr lang="de-CH" dirty="0" smtClean="0">
                <a:solidFill>
                  <a:srgbClr val="000000"/>
                </a:solidFill>
                <a:sym typeface="Wingdings" panose="05000000000000000000" pitchFamily="2" charset="2"/>
              </a:rPr>
              <a:t>Human </a:t>
            </a:r>
            <a:r>
              <a:rPr lang="de-CH" dirty="0" err="1" smtClean="0">
                <a:solidFill>
                  <a:srgbClr val="00823B"/>
                </a:solidFill>
                <a:sym typeface="Wingdings" panose="05000000000000000000" pitchFamily="2" charset="2"/>
              </a:rPr>
              <a:t>perfomance</a:t>
            </a:r>
            <a:r>
              <a:rPr lang="de-CH" dirty="0" smtClean="0">
                <a:solidFill>
                  <a:srgbClr val="00823B"/>
                </a:solidFill>
                <a:sym typeface="Wingdings" panose="05000000000000000000" pitchFamily="2" charset="2"/>
              </a:rPr>
              <a:t> </a:t>
            </a:r>
            <a:r>
              <a:rPr lang="de-CH" dirty="0" err="1" smtClean="0">
                <a:solidFill>
                  <a:srgbClr val="00823B"/>
                </a:solidFill>
                <a:sym typeface="Wingdings" panose="05000000000000000000" pitchFamily="2" charset="2"/>
              </a:rPr>
              <a:t>variability</a:t>
            </a:r>
            <a:r>
              <a:rPr lang="de-CH" dirty="0" smtClean="0">
                <a:solidFill>
                  <a:srgbClr val="00823B"/>
                </a:solidFill>
                <a:sym typeface="Wingdings" panose="05000000000000000000" pitchFamily="2" charset="2"/>
              </a:rPr>
              <a:t> </a:t>
            </a:r>
            <a:r>
              <a:rPr lang="de-CH" dirty="0" err="1">
                <a:solidFill>
                  <a:srgbClr val="000000"/>
                </a:solidFill>
                <a:sym typeface="Wingdings" panose="05000000000000000000" pitchFamily="2" charset="2"/>
              </a:rPr>
              <a:t>is</a:t>
            </a:r>
            <a:r>
              <a:rPr lang="de-CH" dirty="0">
                <a:solidFill>
                  <a:srgbClr val="000000"/>
                </a:solidFill>
                <a:sym typeface="Wingdings" panose="05000000000000000000" pitchFamily="2" charset="2"/>
              </a:rPr>
              <a:t> also a </a:t>
            </a:r>
            <a:r>
              <a:rPr lang="de-CH" dirty="0" err="1">
                <a:solidFill>
                  <a:srgbClr val="00823B"/>
                </a:solidFill>
                <a:sym typeface="Wingdings" panose="05000000000000000000" pitchFamily="2" charset="2"/>
              </a:rPr>
              <a:t>safety</a:t>
            </a:r>
            <a:r>
              <a:rPr lang="de-CH" dirty="0">
                <a:solidFill>
                  <a:srgbClr val="00823B"/>
                </a:solidFill>
                <a:sym typeface="Wingdings" panose="05000000000000000000" pitchFamily="2" charset="2"/>
              </a:rPr>
              <a:t> </a:t>
            </a:r>
            <a:r>
              <a:rPr lang="de-CH" dirty="0" err="1">
                <a:solidFill>
                  <a:srgbClr val="00823B"/>
                </a:solidFill>
                <a:sym typeface="Wingdings" panose="05000000000000000000" pitchFamily="2" charset="2"/>
              </a:rPr>
              <a:t>factor</a:t>
            </a:r>
            <a:r>
              <a:rPr lang="de-CH" dirty="0" smtClean="0">
                <a:solidFill>
                  <a:srgbClr val="000000"/>
                </a:solidFill>
                <a:sym typeface="Wingdings" panose="05000000000000000000" pitchFamily="2" charset="2"/>
              </a:rPr>
              <a:t>!</a:t>
            </a:r>
            <a:endParaRPr lang="de-CH" dirty="0" smtClean="0">
              <a:sym typeface="Wingdings" panose="05000000000000000000" pitchFamily="2" charset="2"/>
            </a:endParaRPr>
          </a:p>
          <a:p>
            <a:pPr marL="342900" indent="-342900">
              <a:buFont typeface="Wingdings" panose="05000000000000000000" pitchFamily="2" charset="2"/>
              <a:buChar char="è"/>
            </a:pPr>
            <a:r>
              <a:rPr lang="de-CH" dirty="0" smtClean="0">
                <a:sym typeface="Wingdings" panose="05000000000000000000" pitchFamily="2" charset="2"/>
              </a:rPr>
              <a:t>Focus on </a:t>
            </a:r>
            <a:r>
              <a:rPr lang="de-CH" dirty="0" err="1" smtClean="0">
                <a:sym typeface="Wingdings" panose="05000000000000000000" pitchFamily="2" charset="2"/>
              </a:rPr>
              <a:t>the</a:t>
            </a:r>
            <a:r>
              <a:rPr lang="de-CH" dirty="0" smtClean="0">
                <a:sym typeface="Wingdings" panose="05000000000000000000" pitchFamily="2" charset="2"/>
              </a:rPr>
              <a:t>  </a:t>
            </a:r>
            <a:r>
              <a:rPr lang="de-CH" sz="2800" b="1" dirty="0" smtClean="0">
                <a:solidFill>
                  <a:srgbClr val="00823B"/>
                </a:solidFill>
                <a:effectLst>
                  <a:outerShdw blurRad="38100" dist="38100" dir="2700000" algn="tl">
                    <a:srgbClr val="000000">
                      <a:alpha val="43137"/>
                    </a:srgbClr>
                  </a:outerShdw>
                </a:effectLst>
                <a:sym typeface="Wingdings" panose="05000000000000000000" pitchFamily="2" charset="2"/>
              </a:rPr>
              <a:t>positive  	</a:t>
            </a:r>
          </a:p>
          <a:p>
            <a:r>
              <a:rPr lang="de-CH" sz="2800" b="1" dirty="0">
                <a:solidFill>
                  <a:srgbClr val="00823B"/>
                </a:solidFill>
                <a:effectLst>
                  <a:outerShdw blurRad="38100" dist="38100" dir="2700000" algn="tl">
                    <a:srgbClr val="000000">
                      <a:alpha val="43137"/>
                    </a:srgbClr>
                  </a:outerShdw>
                </a:effectLst>
                <a:sym typeface="Wingdings" panose="05000000000000000000" pitchFamily="2" charset="2"/>
              </a:rPr>
              <a:t>	</a:t>
            </a:r>
            <a:r>
              <a:rPr lang="de-CH" sz="2800" b="1" dirty="0" smtClean="0">
                <a:solidFill>
                  <a:srgbClr val="00823B"/>
                </a:solidFill>
                <a:effectLst>
                  <a:outerShdw blurRad="38100" dist="38100" dir="2700000" algn="tl">
                    <a:srgbClr val="000000">
                      <a:alpha val="43137"/>
                    </a:srgbClr>
                  </a:outerShdw>
                </a:effectLst>
                <a:sym typeface="Wingdings" panose="05000000000000000000" pitchFamily="2" charset="2"/>
              </a:rPr>
              <a:t>		</a:t>
            </a:r>
          </a:p>
          <a:p>
            <a:pPr algn="ctr">
              <a:spcBef>
                <a:spcPts val="0"/>
              </a:spcBef>
            </a:pPr>
            <a:r>
              <a:rPr lang="de-CH" sz="2800" b="1" dirty="0">
                <a:solidFill>
                  <a:srgbClr val="00823B"/>
                </a:solidFill>
                <a:effectLst>
                  <a:outerShdw blurRad="38100" dist="38100" dir="2700000" algn="tl">
                    <a:srgbClr val="000000">
                      <a:alpha val="43137"/>
                    </a:srgbClr>
                  </a:outerShdw>
                </a:effectLst>
                <a:sym typeface="Wingdings" panose="05000000000000000000" pitchFamily="2" charset="2"/>
              </a:rPr>
              <a:t>	</a:t>
            </a:r>
            <a:r>
              <a:rPr lang="de-CH" sz="2800" b="1" dirty="0" smtClean="0">
                <a:solidFill>
                  <a:srgbClr val="00823B"/>
                </a:solidFill>
                <a:effectLst>
                  <a:outerShdw blurRad="38100" dist="38100" dir="2700000" algn="tl">
                    <a:srgbClr val="000000">
                      <a:alpha val="43137"/>
                    </a:srgbClr>
                  </a:outerShdw>
                </a:effectLst>
                <a:sym typeface="Wingdings" panose="05000000000000000000" pitchFamily="2" charset="2"/>
              </a:rPr>
              <a:t>		</a:t>
            </a:r>
            <a:r>
              <a:rPr lang="de-CH" dirty="0" err="1" smtClean="0">
                <a:sym typeface="Wingdings" panose="05000000000000000000" pitchFamily="2" charset="2"/>
              </a:rPr>
              <a:t>Why</a:t>
            </a:r>
            <a:r>
              <a:rPr lang="de-CH" dirty="0" smtClean="0">
                <a:sym typeface="Wingdings" panose="05000000000000000000" pitchFamily="2" charset="2"/>
              </a:rPr>
              <a:t> </a:t>
            </a:r>
            <a:r>
              <a:rPr lang="de-CH" dirty="0" err="1" smtClean="0">
                <a:sym typeface="Wingdings" panose="05000000000000000000" pitchFamily="2" charset="2"/>
              </a:rPr>
              <a:t>is</a:t>
            </a:r>
            <a:r>
              <a:rPr lang="de-CH" b="1" dirty="0" smtClean="0">
                <a:effectLst>
                  <a:outerShdw blurRad="38100" dist="38100" dir="2700000" algn="tl">
                    <a:srgbClr val="000000">
                      <a:alpha val="43137"/>
                    </a:srgbClr>
                  </a:outerShdw>
                </a:effectLst>
                <a:sym typeface="Wingdings" panose="05000000000000000000" pitchFamily="2" charset="2"/>
              </a:rPr>
              <a:t> </a:t>
            </a:r>
            <a:r>
              <a:rPr lang="de-CH" dirty="0" err="1" smtClean="0">
                <a:sym typeface="Wingdings" panose="05000000000000000000" pitchFamily="2" charset="2"/>
              </a:rPr>
              <a:t>variability</a:t>
            </a:r>
            <a:r>
              <a:rPr lang="de-CH" b="1" dirty="0" smtClean="0">
                <a:effectLst>
                  <a:outerShdw blurRad="38100" dist="38100" dir="2700000" algn="tl">
                    <a:srgbClr val="000000">
                      <a:alpha val="43137"/>
                    </a:srgbClr>
                  </a:outerShdw>
                </a:effectLst>
                <a:sym typeface="Wingdings" panose="05000000000000000000" pitchFamily="2" charset="2"/>
              </a:rPr>
              <a:t> </a:t>
            </a:r>
            <a:r>
              <a:rPr lang="de-CH" dirty="0" smtClean="0">
                <a:sym typeface="Wingdings" panose="05000000000000000000" pitchFamily="2" charset="2"/>
              </a:rPr>
              <a:t>in human </a:t>
            </a:r>
            <a:r>
              <a:rPr lang="de-CH" dirty="0" err="1" smtClean="0">
                <a:sym typeface="Wingdings" panose="05000000000000000000" pitchFamily="2" charset="2"/>
              </a:rPr>
              <a:t>performance</a:t>
            </a:r>
            <a:r>
              <a:rPr lang="de-CH" dirty="0" smtClean="0">
                <a:sym typeface="Wingdings" panose="05000000000000000000" pitchFamily="2" charset="2"/>
              </a:rPr>
              <a:t> </a:t>
            </a:r>
            <a:br>
              <a:rPr lang="de-CH" dirty="0" smtClean="0">
                <a:sym typeface="Wingdings" panose="05000000000000000000" pitchFamily="2" charset="2"/>
              </a:rPr>
            </a:br>
            <a:r>
              <a:rPr lang="de-CH" dirty="0" smtClean="0">
                <a:sym typeface="Wingdings" panose="05000000000000000000" pitchFamily="2" charset="2"/>
              </a:rPr>
              <a:t>		</a:t>
            </a:r>
            <a:r>
              <a:rPr lang="de-CH" dirty="0">
                <a:sym typeface="Wingdings" panose="05000000000000000000" pitchFamily="2" charset="2"/>
              </a:rPr>
              <a:t>	</a:t>
            </a:r>
            <a:r>
              <a:rPr lang="de-CH" dirty="0" err="1" smtClean="0">
                <a:sym typeface="Wingdings" panose="05000000000000000000" pitchFamily="2" charset="2"/>
              </a:rPr>
              <a:t>usually</a:t>
            </a:r>
            <a:r>
              <a:rPr lang="de-CH" dirty="0" smtClean="0">
                <a:sym typeface="Wingdings" panose="05000000000000000000" pitchFamily="2" charset="2"/>
              </a:rPr>
              <a:t>, </a:t>
            </a:r>
            <a:r>
              <a:rPr lang="de-CH" dirty="0" err="1" smtClean="0">
                <a:sym typeface="Wingdings" panose="05000000000000000000" pitchFamily="2" charset="2"/>
              </a:rPr>
              <a:t>most</a:t>
            </a:r>
            <a:r>
              <a:rPr lang="de-CH" dirty="0" smtClean="0">
                <a:sym typeface="Wingdings" panose="05000000000000000000" pitchFamily="2" charset="2"/>
              </a:rPr>
              <a:t> </a:t>
            </a:r>
            <a:r>
              <a:rPr lang="de-CH" dirty="0" err="1" smtClean="0">
                <a:sym typeface="Wingdings" panose="05000000000000000000" pitchFamily="2" charset="2"/>
              </a:rPr>
              <a:t>of</a:t>
            </a:r>
            <a:r>
              <a:rPr lang="de-CH" dirty="0" smtClean="0">
                <a:sym typeface="Wingdings" panose="05000000000000000000" pitchFamily="2" charset="2"/>
              </a:rPr>
              <a:t> </a:t>
            </a:r>
            <a:r>
              <a:rPr lang="de-CH" dirty="0" err="1" smtClean="0">
                <a:sym typeface="Wingdings" panose="05000000000000000000" pitchFamily="2" charset="2"/>
              </a:rPr>
              <a:t>the</a:t>
            </a:r>
            <a:r>
              <a:rPr lang="de-CH" dirty="0" smtClean="0">
                <a:sym typeface="Wingdings" panose="05000000000000000000" pitchFamily="2" charset="2"/>
              </a:rPr>
              <a:t> </a:t>
            </a:r>
            <a:r>
              <a:rPr lang="de-CH" dirty="0" err="1" smtClean="0">
                <a:sym typeface="Wingdings" panose="05000000000000000000" pitchFamily="2" charset="2"/>
              </a:rPr>
              <a:t>times</a:t>
            </a:r>
            <a:r>
              <a:rPr lang="de-CH" dirty="0" smtClean="0">
                <a:sym typeface="Wingdings" panose="05000000000000000000" pitchFamily="2" charset="2"/>
              </a:rPr>
              <a:t> </a:t>
            </a:r>
            <a:r>
              <a:rPr lang="de-CH" dirty="0" err="1" smtClean="0">
                <a:sym typeface="Wingdings" panose="05000000000000000000" pitchFamily="2" charset="2"/>
              </a:rPr>
              <a:t>succesfull</a:t>
            </a:r>
            <a:r>
              <a:rPr lang="de-CH" dirty="0" smtClean="0">
                <a:sym typeface="Wingdings" panose="05000000000000000000" pitchFamily="2" charset="2"/>
              </a:rPr>
              <a:t>?</a:t>
            </a:r>
          </a:p>
          <a:p>
            <a:pPr algn="ctr"/>
            <a:r>
              <a:rPr lang="de-CH" dirty="0" smtClean="0">
                <a:sym typeface="Wingdings" panose="05000000000000000000" pitchFamily="2" charset="2"/>
              </a:rPr>
              <a:t>			 </a:t>
            </a:r>
            <a:r>
              <a:rPr lang="de-CH" dirty="0" err="1" smtClean="0">
                <a:sym typeface="Wingdings" panose="05000000000000000000" pitchFamily="2" charset="2"/>
              </a:rPr>
              <a:t>When</a:t>
            </a:r>
            <a:r>
              <a:rPr lang="de-CH" dirty="0" smtClean="0">
                <a:sym typeface="Wingdings" panose="05000000000000000000" pitchFamily="2" charset="2"/>
              </a:rPr>
              <a:t> </a:t>
            </a:r>
            <a:r>
              <a:rPr lang="de-CH" dirty="0" err="1" smtClean="0">
                <a:sym typeface="Wingdings" panose="05000000000000000000" pitchFamily="2" charset="2"/>
              </a:rPr>
              <a:t>should</a:t>
            </a:r>
            <a:r>
              <a:rPr lang="de-CH" dirty="0" smtClean="0">
                <a:sym typeface="Wingdings" panose="05000000000000000000" pitchFamily="2" charset="2"/>
              </a:rPr>
              <a:t> </a:t>
            </a:r>
            <a:r>
              <a:rPr lang="de-CH" dirty="0" err="1" smtClean="0">
                <a:sym typeface="Wingdings" panose="05000000000000000000" pitchFamily="2" charset="2"/>
              </a:rPr>
              <a:t>it</a:t>
            </a:r>
            <a:r>
              <a:rPr lang="de-CH" dirty="0" smtClean="0">
                <a:sym typeface="Wingdings" panose="05000000000000000000" pitchFamily="2" charset="2"/>
              </a:rPr>
              <a:t> </a:t>
            </a:r>
            <a:r>
              <a:rPr lang="de-CH" dirty="0" err="1" smtClean="0">
                <a:sym typeface="Wingdings" panose="05000000000000000000" pitchFamily="2" charset="2"/>
              </a:rPr>
              <a:t>be</a:t>
            </a:r>
            <a:r>
              <a:rPr lang="de-CH" dirty="0" smtClean="0">
                <a:sym typeface="Wingdings" panose="05000000000000000000" pitchFamily="2" charset="2"/>
              </a:rPr>
              <a:t> </a:t>
            </a:r>
            <a:r>
              <a:rPr lang="de-CH" dirty="0" err="1" smtClean="0">
                <a:sym typeface="Wingdings" panose="05000000000000000000" pitchFamily="2" charset="2"/>
              </a:rPr>
              <a:t>reduced</a:t>
            </a:r>
            <a:r>
              <a:rPr lang="de-CH" dirty="0" smtClean="0">
                <a:sym typeface="Wingdings" panose="05000000000000000000" pitchFamily="2" charset="2"/>
              </a:rPr>
              <a:t> </a:t>
            </a:r>
            <a:r>
              <a:rPr lang="de-CH" dirty="0" err="1" smtClean="0">
                <a:sym typeface="Wingdings" panose="05000000000000000000" pitchFamily="2" charset="2"/>
              </a:rPr>
              <a:t>when</a:t>
            </a:r>
            <a:r>
              <a:rPr lang="de-CH" dirty="0" smtClean="0">
                <a:sym typeface="Wingdings" panose="05000000000000000000" pitchFamily="2" charset="2"/>
              </a:rPr>
              <a:t> </a:t>
            </a:r>
            <a:r>
              <a:rPr lang="de-CH" dirty="0" err="1" smtClean="0">
                <a:sym typeface="Wingdings" panose="05000000000000000000" pitchFamily="2" charset="2"/>
              </a:rPr>
              <a:t>supported</a:t>
            </a:r>
            <a:r>
              <a:rPr lang="de-CH" dirty="0" smtClean="0">
                <a:sym typeface="Wingdings" panose="05000000000000000000" pitchFamily="2" charset="2"/>
              </a:rPr>
              <a:t>?</a:t>
            </a:r>
          </a:p>
          <a:p>
            <a:pPr marL="342900" indent="-342900">
              <a:buFont typeface="Wingdings" panose="05000000000000000000" pitchFamily="2" charset="2"/>
              <a:buChar char="è"/>
            </a:pPr>
            <a:endParaRPr lang="de-CH" dirty="0">
              <a:sym typeface="Wingdings" panose="05000000000000000000" pitchFamily="2" charset="2"/>
            </a:endParaRPr>
          </a:p>
          <a:p>
            <a:pPr marL="342900" indent="-342900">
              <a:spcBef>
                <a:spcPts val="0"/>
              </a:spcBef>
              <a:buFont typeface="Wingdings" panose="05000000000000000000" pitchFamily="2" charset="2"/>
              <a:buChar char="è"/>
            </a:pPr>
            <a:r>
              <a:rPr lang="de-CH" dirty="0" err="1" smtClean="0">
                <a:sym typeface="Wingdings" panose="05000000000000000000" pitchFamily="2" charset="2"/>
              </a:rPr>
              <a:t>Safety</a:t>
            </a:r>
            <a:r>
              <a:rPr lang="de-CH" dirty="0" smtClean="0">
                <a:sym typeface="Wingdings" panose="05000000000000000000" pitchFamily="2" charset="2"/>
              </a:rPr>
              <a:t> = </a:t>
            </a:r>
            <a:r>
              <a:rPr lang="de-CH" b="1" dirty="0" err="1" smtClean="0">
                <a:effectLst>
                  <a:outerShdw blurRad="38100" dist="38100" dir="2700000" algn="tl">
                    <a:srgbClr val="000000">
                      <a:alpha val="43137"/>
                    </a:srgbClr>
                  </a:outerShdw>
                </a:effectLst>
                <a:sym typeface="Wingdings" panose="05000000000000000000" pitchFamily="2" charset="2"/>
              </a:rPr>
              <a:t>Optimization</a:t>
            </a:r>
            <a:r>
              <a:rPr lang="de-CH" b="1" dirty="0" smtClean="0">
                <a:effectLst>
                  <a:outerShdw blurRad="38100" dist="38100" dir="2700000" algn="tl">
                    <a:srgbClr val="000000">
                      <a:alpha val="43137"/>
                    </a:srgbClr>
                  </a:outerShdw>
                </a:effectLst>
                <a:sym typeface="Wingdings" panose="05000000000000000000" pitchFamily="2" charset="2"/>
              </a:rPr>
              <a:t> </a:t>
            </a:r>
            <a:r>
              <a:rPr lang="de-CH" b="1" dirty="0" err="1" smtClean="0">
                <a:effectLst>
                  <a:outerShdw blurRad="38100" dist="38100" dir="2700000" algn="tl">
                    <a:srgbClr val="000000">
                      <a:alpha val="43137"/>
                    </a:srgbClr>
                  </a:outerShdw>
                </a:effectLst>
                <a:sym typeface="Wingdings" panose="05000000000000000000" pitchFamily="2" charset="2"/>
              </a:rPr>
              <a:t>of</a:t>
            </a:r>
            <a:r>
              <a:rPr lang="de-CH" b="1" dirty="0" smtClean="0">
                <a:effectLst>
                  <a:outerShdw blurRad="38100" dist="38100" dir="2700000" algn="tl">
                    <a:srgbClr val="000000">
                      <a:alpha val="43137"/>
                    </a:srgbClr>
                  </a:outerShdw>
                </a:effectLst>
                <a:sym typeface="Wingdings" panose="05000000000000000000" pitchFamily="2" charset="2"/>
              </a:rPr>
              <a:t> human </a:t>
            </a:r>
            <a:r>
              <a:rPr lang="de-CH" b="1" dirty="0" err="1" smtClean="0">
                <a:effectLst>
                  <a:outerShdw blurRad="38100" dist="38100" dir="2700000" algn="tl">
                    <a:srgbClr val="000000">
                      <a:alpha val="43137"/>
                    </a:srgbClr>
                  </a:outerShdw>
                </a:effectLst>
                <a:sym typeface="Wingdings" panose="05000000000000000000" pitchFamily="2" charset="2"/>
              </a:rPr>
              <a:t>scope</a:t>
            </a:r>
            <a:r>
              <a:rPr lang="de-CH" b="1" dirty="0" smtClean="0">
                <a:effectLst>
                  <a:outerShdw blurRad="38100" dist="38100" dir="2700000" algn="tl">
                    <a:srgbClr val="000000">
                      <a:alpha val="43137"/>
                    </a:srgbClr>
                  </a:outerShdw>
                </a:effectLst>
                <a:sym typeface="Wingdings" panose="05000000000000000000" pitchFamily="2" charset="2"/>
              </a:rPr>
              <a:t> </a:t>
            </a:r>
            <a:r>
              <a:rPr lang="de-CH" b="1" dirty="0" err="1" smtClean="0">
                <a:effectLst>
                  <a:outerShdw blurRad="38100" dist="38100" dir="2700000" algn="tl">
                    <a:srgbClr val="000000">
                      <a:alpha val="43137"/>
                    </a:srgbClr>
                  </a:outerShdw>
                </a:effectLst>
                <a:sym typeface="Wingdings" panose="05000000000000000000" pitchFamily="2" charset="2"/>
              </a:rPr>
              <a:t>of</a:t>
            </a:r>
            <a:r>
              <a:rPr lang="de-CH" b="1" dirty="0" smtClean="0">
                <a:effectLst>
                  <a:outerShdw blurRad="38100" dist="38100" dir="2700000" algn="tl">
                    <a:srgbClr val="000000">
                      <a:alpha val="43137"/>
                    </a:srgbClr>
                  </a:outerShdw>
                </a:effectLst>
                <a:sym typeface="Wingdings" panose="05000000000000000000" pitchFamily="2" charset="2"/>
              </a:rPr>
              <a:t> </a:t>
            </a:r>
            <a:r>
              <a:rPr lang="de-CH" b="1" dirty="0" err="1" smtClean="0">
                <a:effectLst>
                  <a:outerShdw blurRad="38100" dist="38100" dir="2700000" algn="tl">
                    <a:srgbClr val="000000">
                      <a:alpha val="43137"/>
                    </a:srgbClr>
                  </a:outerShdw>
                </a:effectLst>
                <a:sym typeface="Wingdings" panose="05000000000000000000" pitchFamily="2" charset="2"/>
              </a:rPr>
              <a:t>action</a:t>
            </a:r>
            <a:endParaRPr lang="de-CH" b="1" dirty="0" smtClean="0">
              <a:effectLst>
                <a:outerShdw blurRad="38100" dist="38100" dir="2700000" algn="tl">
                  <a:srgbClr val="000000">
                    <a:alpha val="43137"/>
                  </a:srgbClr>
                </a:outerShdw>
              </a:effectLst>
              <a:sym typeface="Wingdings" panose="05000000000000000000" pitchFamily="2" charset="2"/>
            </a:endParaRPr>
          </a:p>
          <a:p>
            <a:pPr algn="r"/>
            <a:endParaRPr lang="de-CH" dirty="0">
              <a:sym typeface="Wingdings" panose="05000000000000000000" pitchFamily="2" charset="2"/>
            </a:endParaRPr>
          </a:p>
          <a:p>
            <a:pPr algn="r"/>
            <a:endParaRPr lang="en-US" b="1" dirty="0">
              <a:effectLst>
                <a:outerShdw blurRad="38100" dist="38100" dir="2700000" algn="tl">
                  <a:srgbClr val="000000">
                    <a:alpha val="43137"/>
                  </a:srgbClr>
                </a:outerShdw>
              </a:effectLst>
            </a:endParaRPr>
          </a:p>
        </p:txBody>
      </p:sp>
      <p:sp>
        <p:nvSpPr>
          <p:cNvPr id="8" name="TextBox 7"/>
          <p:cNvSpPr txBox="1"/>
          <p:nvPr/>
        </p:nvSpPr>
        <p:spPr>
          <a:xfrm>
            <a:off x="6784156" y="5594965"/>
            <a:ext cx="3906540" cy="523220"/>
          </a:xfrm>
          <a:prstGeom prst="rect">
            <a:avLst/>
          </a:prstGeom>
          <a:noFill/>
        </p:spPr>
        <p:txBody>
          <a:bodyPr wrap="square" rtlCol="0">
            <a:spAutoFit/>
          </a:bodyPr>
          <a:lstStyle/>
          <a:p>
            <a:pPr algn="l"/>
            <a:r>
              <a:rPr lang="de-CH" sz="2800" dirty="0">
                <a:solidFill>
                  <a:srgbClr val="00823B"/>
                </a:solidFill>
              </a:rPr>
              <a:t>=</a:t>
            </a:r>
            <a:r>
              <a:rPr lang="de-CH" sz="2800" b="1" dirty="0">
                <a:solidFill>
                  <a:srgbClr val="00823B"/>
                </a:solidFill>
                <a:effectLst>
                  <a:outerShdw blurRad="38100" dist="38100" dir="2700000" algn="tl">
                    <a:srgbClr val="000000">
                      <a:alpha val="43137"/>
                    </a:srgbClr>
                  </a:outerShdw>
                </a:effectLst>
              </a:rPr>
              <a:t> </a:t>
            </a:r>
            <a:r>
              <a:rPr lang="de-CH" sz="2800" b="1" dirty="0" err="1" smtClean="0">
                <a:solidFill>
                  <a:srgbClr val="00823B"/>
                </a:solidFill>
                <a:effectLst>
                  <a:outerShdw blurRad="38100" dist="38100" dir="2700000" algn="tl">
                    <a:srgbClr val="000000">
                      <a:alpha val="43137"/>
                    </a:srgbClr>
                  </a:outerShdw>
                </a:effectLst>
              </a:rPr>
              <a:t>Safety</a:t>
            </a:r>
            <a:r>
              <a:rPr lang="de-CH" sz="2800" b="1" dirty="0" smtClean="0">
                <a:solidFill>
                  <a:srgbClr val="00823B"/>
                </a:solidFill>
                <a:effectLst>
                  <a:outerShdw blurRad="38100" dist="38100" dir="2700000" algn="tl">
                    <a:srgbClr val="000000">
                      <a:alpha val="43137"/>
                    </a:srgbClr>
                  </a:outerShdw>
                </a:effectLst>
              </a:rPr>
              <a:t>-II</a:t>
            </a:r>
            <a:endParaRPr lang="en-US" sz="2800" dirty="0">
              <a:solidFill>
                <a:srgbClr val="00823B"/>
              </a:solidFill>
            </a:endParaRPr>
          </a:p>
        </p:txBody>
      </p:sp>
      <p:sp>
        <p:nvSpPr>
          <p:cNvPr id="4" name="Rectangle 3"/>
          <p:cNvSpPr/>
          <p:nvPr/>
        </p:nvSpPr>
        <p:spPr>
          <a:xfrm>
            <a:off x="7712554" y="6513939"/>
            <a:ext cx="2228495" cy="415498"/>
          </a:xfrm>
          <a:prstGeom prst="rect">
            <a:avLst/>
          </a:prstGeom>
        </p:spPr>
        <p:txBody>
          <a:bodyPr wrap="none">
            <a:spAutoFit/>
          </a:bodyPr>
          <a:lstStyle/>
          <a:p>
            <a:r>
              <a:rPr lang="en-US" dirty="0" smtClean="0"/>
              <a:t>(</a:t>
            </a:r>
            <a:r>
              <a:rPr lang="en-US" dirty="0" err="1" smtClean="0"/>
              <a:t>Hollnagel</a:t>
            </a:r>
            <a:r>
              <a:rPr lang="en-US" dirty="0"/>
              <a:t>, </a:t>
            </a:r>
            <a:r>
              <a:rPr lang="en-US" dirty="0" smtClean="0"/>
              <a:t>2014)</a:t>
            </a:r>
            <a:endParaRPr lang="en-US" dirty="0"/>
          </a:p>
        </p:txBody>
      </p:sp>
      <p:sp>
        <p:nvSpPr>
          <p:cNvPr id="3" name="Slide Number Placeholder 2"/>
          <p:cNvSpPr>
            <a:spLocks noGrp="1"/>
          </p:cNvSpPr>
          <p:nvPr>
            <p:ph type="sldNum" sz="quarter" idx="12"/>
          </p:nvPr>
        </p:nvSpPr>
        <p:spPr/>
        <p:txBody>
          <a:bodyPr/>
          <a:lstStyle/>
          <a:p>
            <a:fld id="{351188DD-6605-4EF4-9E67-B567F731CE68}" type="slidenum">
              <a:rPr lang="de-CH" smtClean="0">
                <a:solidFill>
                  <a:srgbClr val="000000"/>
                </a:solidFill>
              </a:rPr>
              <a:pPr/>
              <a:t>5</a:t>
            </a:fld>
            <a:endParaRPr lang="de-CH">
              <a:solidFill>
                <a:srgbClr val="000000"/>
              </a:solidFill>
            </a:endParaRPr>
          </a:p>
        </p:txBody>
      </p:sp>
    </p:spTree>
    <p:extLst>
      <p:ext uri="{BB962C8B-B14F-4D97-AF65-F5344CB8AC3E}">
        <p14:creationId xmlns:p14="http://schemas.microsoft.com/office/powerpoint/2010/main" val="522140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2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500"/>
                                        <p:tgtEl>
                                          <p:spTgt spid="6">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4" end="4"/>
                                            </p:txEl>
                                          </p:spTgt>
                                        </p:tgtEl>
                                        <p:attrNameLst>
                                          <p:attrName>style.visibility</p:attrName>
                                        </p:attrNameLst>
                                      </p:cBhvr>
                                      <p:to>
                                        <p:strVal val="visible"/>
                                      </p:to>
                                    </p:set>
                                    <p:animEffect transition="in" filter="fade">
                                      <p:cBhvr>
                                        <p:cTn id="20" dur="500"/>
                                        <p:tgtEl>
                                          <p:spTgt spid="6">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Effect transition="in" filter="fade">
                                      <p:cBhvr>
                                        <p:cTn id="25" dur="500"/>
                                        <p:tgtEl>
                                          <p:spTgt spid="6">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000000"/>
                </a:solidFill>
              </a:rPr>
              <a:t>7/24/2018</a:t>
            </a:r>
            <a:endParaRPr lang="de-CH">
              <a:solidFill>
                <a:srgbClr val="000000"/>
              </a:solidFill>
            </a:endParaRPr>
          </a:p>
        </p:txBody>
      </p:sp>
      <p:sp>
        <p:nvSpPr>
          <p:cNvPr id="5" name="Title 4"/>
          <p:cNvSpPr>
            <a:spLocks noGrp="1"/>
          </p:cNvSpPr>
          <p:nvPr>
            <p:ph type="title"/>
          </p:nvPr>
        </p:nvSpPr>
        <p:spPr/>
        <p:txBody>
          <a:bodyPr/>
          <a:lstStyle/>
          <a:p>
            <a:r>
              <a:rPr lang="de-CH" sz="2400" dirty="0" err="1">
                <a:sym typeface="Wingdings" panose="05000000000000000000" pitchFamily="2" charset="2"/>
              </a:rPr>
              <a:t>Objectives</a:t>
            </a:r>
            <a:r>
              <a:rPr lang="de-CH" sz="2400" dirty="0">
                <a:sym typeface="Wingdings" panose="05000000000000000000" pitchFamily="2" charset="2"/>
              </a:rPr>
              <a:t> </a:t>
            </a:r>
            <a:r>
              <a:rPr lang="de-CH" sz="2400" dirty="0" err="1">
                <a:sym typeface="Wingdings" panose="05000000000000000000" pitchFamily="2" charset="2"/>
              </a:rPr>
              <a:t>and</a:t>
            </a:r>
            <a:r>
              <a:rPr lang="de-CH" sz="2400" dirty="0">
                <a:sym typeface="Wingdings" panose="05000000000000000000" pitchFamily="2" charset="2"/>
              </a:rPr>
              <a:t> </a:t>
            </a:r>
            <a:r>
              <a:rPr lang="de-CH" sz="2400" dirty="0" err="1" smtClean="0">
                <a:sym typeface="Wingdings" panose="05000000000000000000" pitchFamily="2" charset="2"/>
              </a:rPr>
              <a:t>Procedure</a:t>
            </a:r>
            <a:r>
              <a:rPr lang="de-CH" sz="2400" dirty="0" smtClean="0">
                <a:sym typeface="Wingdings" panose="05000000000000000000" pitchFamily="2" charset="2"/>
              </a:rPr>
              <a:t> </a:t>
            </a:r>
            <a:r>
              <a:rPr lang="de-CH" sz="2400" dirty="0" err="1">
                <a:sym typeface="Wingdings" panose="05000000000000000000" pitchFamily="2" charset="2"/>
              </a:rPr>
              <a:t>of</a:t>
            </a:r>
            <a:r>
              <a:rPr lang="de-CH" sz="2400" dirty="0">
                <a:sym typeface="Wingdings" panose="05000000000000000000" pitchFamily="2" charset="2"/>
              </a:rPr>
              <a:t> </a:t>
            </a:r>
            <a:r>
              <a:rPr lang="de-CH" sz="2400" dirty="0" err="1">
                <a:sym typeface="Wingdings" panose="05000000000000000000" pitchFamily="2" charset="2"/>
              </a:rPr>
              <a:t>the</a:t>
            </a:r>
            <a:r>
              <a:rPr lang="de-CH" sz="2400" dirty="0">
                <a:sym typeface="Wingdings" panose="05000000000000000000" pitchFamily="2" charset="2"/>
              </a:rPr>
              <a:t> </a:t>
            </a:r>
            <a:r>
              <a:rPr lang="de-CH" sz="2400" dirty="0" smtClean="0">
                <a:sym typeface="Wingdings" panose="05000000000000000000" pitchFamily="2" charset="2"/>
              </a:rPr>
              <a:t>Project</a:t>
            </a:r>
            <a:endParaRPr lang="en-US" sz="2400" dirty="0"/>
          </a:p>
        </p:txBody>
      </p:sp>
      <p:sp>
        <p:nvSpPr>
          <p:cNvPr id="6" name="Text Placeholder 5"/>
          <p:cNvSpPr>
            <a:spLocks noGrp="1"/>
          </p:cNvSpPr>
          <p:nvPr>
            <p:ph type="body" idx="1"/>
          </p:nvPr>
        </p:nvSpPr>
        <p:spPr/>
        <p:txBody>
          <a:bodyPr/>
          <a:lstStyle/>
          <a:p>
            <a:pPr marL="342900" indent="-342900">
              <a:buFont typeface="Arial" panose="020B0604020202020204" pitchFamily="34" charset="0"/>
              <a:buChar char="•"/>
            </a:pPr>
            <a:r>
              <a:rPr lang="en-US" b="1" dirty="0" smtClean="0"/>
              <a:t>Main objective</a:t>
            </a:r>
            <a:r>
              <a:rPr lang="en-US" dirty="0" smtClean="0"/>
              <a:t>: </a:t>
            </a:r>
            <a:br>
              <a:rPr lang="en-US" dirty="0" smtClean="0"/>
            </a:br>
            <a:r>
              <a:rPr lang="en-US" dirty="0" smtClean="0"/>
              <a:t>Developing a tool to apply Safety-II assumptions</a:t>
            </a:r>
          </a:p>
          <a:p>
            <a:pPr marL="361950">
              <a:spcBef>
                <a:spcPts val="0"/>
              </a:spcBef>
            </a:pPr>
            <a:r>
              <a:rPr lang="en-US" dirty="0" smtClean="0">
                <a:sym typeface="Wingdings" panose="05000000000000000000" pitchFamily="2" charset="2"/>
              </a:rPr>
              <a:t> </a:t>
            </a:r>
            <a:r>
              <a:rPr lang="en-US" dirty="0" smtClean="0">
                <a:effectLst>
                  <a:outerShdw blurRad="38100" dist="38100" dir="2700000" algn="tl">
                    <a:srgbClr val="000000">
                      <a:alpha val="43137"/>
                    </a:srgbClr>
                  </a:outerShdw>
                </a:effectLst>
                <a:sym typeface="Wingdings" panose="05000000000000000000" pitchFamily="2" charset="2"/>
              </a:rPr>
              <a:t>Measure Evaluation Tool (MET)</a:t>
            </a:r>
            <a:r>
              <a:rPr lang="en-US" dirty="0" smtClean="0">
                <a:sym typeface="Wingdings" panose="05000000000000000000" pitchFamily="2" charset="2"/>
              </a:rPr>
              <a:t>: </a:t>
            </a:r>
          </a:p>
          <a:p>
            <a:pPr marL="1055688" lvl="2" indent="-342900">
              <a:buFont typeface="Wingdings" panose="05000000000000000000" pitchFamily="2" charset="2"/>
              <a:buChar char="Ø"/>
            </a:pPr>
            <a:r>
              <a:rPr lang="en-US" dirty="0" smtClean="0">
                <a:sym typeface="Wingdings" panose="05000000000000000000" pitchFamily="2" charset="2"/>
              </a:rPr>
              <a:t>Identification safety measures' side effects</a:t>
            </a:r>
            <a:r>
              <a:rPr lang="en-US" dirty="0" smtClean="0"/>
              <a:t> </a:t>
            </a:r>
          </a:p>
          <a:p>
            <a:pPr marL="1055688" lvl="2" indent="-342900">
              <a:buFont typeface="Wingdings" panose="05000000000000000000" pitchFamily="2" charset="2"/>
              <a:buChar char="Ø"/>
            </a:pPr>
            <a:r>
              <a:rPr lang="en-US" dirty="0" smtClean="0"/>
              <a:t>Optimization of the human scope of action</a:t>
            </a:r>
          </a:p>
          <a:p>
            <a:pPr marL="1055688" lvl="2" indent="-342900">
              <a:buFont typeface="Wingdings" panose="05000000000000000000" pitchFamily="2" charset="2"/>
              <a:buChar char="Ø"/>
            </a:pPr>
            <a:endParaRPr lang="de-CH" dirty="0" smtClean="0"/>
          </a:p>
          <a:p>
            <a:pPr marL="342900" indent="-342900">
              <a:spcBef>
                <a:spcPts val="1800"/>
              </a:spcBef>
              <a:buFont typeface="Arial" panose="020B0604020202020204" pitchFamily="34" charset="0"/>
              <a:buChar char="•"/>
            </a:pPr>
            <a:r>
              <a:rPr lang="en-US" b="1" dirty="0" smtClean="0"/>
              <a:t>Procedure</a:t>
            </a:r>
            <a:r>
              <a:rPr lang="en-US" dirty="0" smtClean="0"/>
              <a:t>:</a:t>
            </a:r>
            <a:r>
              <a:rPr lang="de-CH" dirty="0" smtClean="0"/>
              <a:t/>
            </a:r>
            <a:br>
              <a:rPr lang="de-CH" dirty="0" smtClean="0"/>
            </a:br>
            <a:r>
              <a:rPr lang="en-US" dirty="0" smtClean="0"/>
              <a:t>Semi-standardized qualitative interviews with safety experts </a:t>
            </a:r>
          </a:p>
          <a:p>
            <a:pPr marL="1055688" lvl="2" indent="-342900">
              <a:buFont typeface="Wingdings" panose="05000000000000000000" pitchFamily="2" charset="2"/>
              <a:buChar char="Ø"/>
            </a:pPr>
            <a:endParaRPr lang="en-US" dirty="0" smtClean="0">
              <a:sym typeface="Wingdings" panose="05000000000000000000" pitchFamily="2" charset="2"/>
            </a:endParaRPr>
          </a:p>
          <a:p>
            <a:pPr marL="342900" indent="-342900">
              <a:spcBef>
                <a:spcPts val="1800"/>
              </a:spcBef>
              <a:buFont typeface="Arial" panose="020B0604020202020204" pitchFamily="34" charset="0"/>
              <a:buChar char="•"/>
            </a:pPr>
            <a:r>
              <a:rPr lang="de-CH" b="1" dirty="0" smtClean="0">
                <a:sym typeface="Wingdings" panose="05000000000000000000" pitchFamily="2" charset="2"/>
              </a:rPr>
              <a:t>Financial </a:t>
            </a:r>
            <a:r>
              <a:rPr lang="de-CH" b="1" dirty="0" err="1" smtClean="0">
                <a:sym typeface="Wingdings" panose="05000000000000000000" pitchFamily="2" charset="2"/>
              </a:rPr>
              <a:t>support</a:t>
            </a:r>
            <a:r>
              <a:rPr lang="de-CH" dirty="0" smtClean="0">
                <a:sym typeface="Wingdings" panose="05000000000000000000" pitchFamily="2" charset="2"/>
              </a:rPr>
              <a:t>: </a:t>
            </a:r>
            <a:br>
              <a:rPr lang="de-CH" dirty="0" smtClean="0">
                <a:sym typeface="Wingdings" panose="05000000000000000000" pitchFamily="2" charset="2"/>
              </a:rPr>
            </a:br>
            <a:r>
              <a:rPr lang="en-US" dirty="0" smtClean="0"/>
              <a:t>Federal </a:t>
            </a:r>
            <a:r>
              <a:rPr lang="en-US" dirty="0"/>
              <a:t>Office of Civil </a:t>
            </a:r>
            <a:r>
              <a:rPr lang="en-US" dirty="0" smtClean="0"/>
              <a:t>Aviation in Switzerland (</a:t>
            </a:r>
            <a:r>
              <a:rPr lang="de-CH" dirty="0" smtClean="0">
                <a:sym typeface="Wingdings" panose="05000000000000000000" pitchFamily="2" charset="2"/>
              </a:rPr>
              <a:t>FOCA)</a:t>
            </a:r>
            <a:endParaRPr lang="en-US" dirty="0" smtClean="0">
              <a:sym typeface="Wingdings" panose="05000000000000000000" pitchFamily="2" charset="2"/>
            </a:endParaRPr>
          </a:p>
        </p:txBody>
      </p:sp>
      <p:sp>
        <p:nvSpPr>
          <p:cNvPr id="3" name="Slide Number Placeholder 2"/>
          <p:cNvSpPr>
            <a:spLocks noGrp="1"/>
          </p:cNvSpPr>
          <p:nvPr>
            <p:ph type="sldNum" sz="quarter" idx="12"/>
          </p:nvPr>
        </p:nvSpPr>
        <p:spPr/>
        <p:txBody>
          <a:bodyPr/>
          <a:lstStyle/>
          <a:p>
            <a:fld id="{351188DD-6605-4EF4-9E67-B567F731CE68}" type="slidenum">
              <a:rPr lang="de-CH" smtClean="0">
                <a:solidFill>
                  <a:srgbClr val="000000"/>
                </a:solidFill>
              </a:rPr>
              <a:pPr/>
              <a:t>6</a:t>
            </a:fld>
            <a:endParaRPr lang="de-CH">
              <a:solidFill>
                <a:srgbClr val="000000"/>
              </a:solidFill>
            </a:endParaRPr>
          </a:p>
        </p:txBody>
      </p:sp>
    </p:spTree>
    <p:extLst>
      <p:ext uri="{BB962C8B-B14F-4D97-AF65-F5344CB8AC3E}">
        <p14:creationId xmlns:p14="http://schemas.microsoft.com/office/powerpoint/2010/main" val="318498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500"/>
                                        <p:tgtEl>
                                          <p:spTgt spid="6">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fade">
                                      <p:cBhvr>
                                        <p:cTn id="13" dur="500"/>
                                        <p:tgtEl>
                                          <p:spTgt spid="6">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xEl>
                                              <p:pRg st="5" end="5"/>
                                            </p:txEl>
                                          </p:spTgt>
                                        </p:tgtEl>
                                        <p:attrNameLst>
                                          <p:attrName>style.visibility</p:attrName>
                                        </p:attrNameLst>
                                      </p:cBhvr>
                                      <p:to>
                                        <p:strVal val="visible"/>
                                      </p:to>
                                    </p:set>
                                    <p:animEffect transition="in" filter="fade">
                                      <p:cBhvr>
                                        <p:cTn id="18" dur="500"/>
                                        <p:tgtEl>
                                          <p:spTgt spid="6">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animEffect transition="in" filter="fade">
                                      <p:cBhvr>
                                        <p:cTn id="23"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000000"/>
                </a:solidFill>
              </a:rPr>
              <a:t>7/24/2018</a:t>
            </a:r>
            <a:endParaRPr lang="de-CH">
              <a:solidFill>
                <a:srgbClr val="000000"/>
              </a:solidFill>
            </a:endParaRPr>
          </a:p>
        </p:txBody>
      </p:sp>
      <p:sp>
        <p:nvSpPr>
          <p:cNvPr id="5" name="Title 4"/>
          <p:cNvSpPr>
            <a:spLocks noGrp="1"/>
          </p:cNvSpPr>
          <p:nvPr>
            <p:ph type="title"/>
          </p:nvPr>
        </p:nvSpPr>
        <p:spPr/>
        <p:txBody>
          <a:bodyPr/>
          <a:lstStyle/>
          <a:p>
            <a:r>
              <a:rPr lang="en-US" sz="2400" dirty="0">
                <a:sym typeface="Wingdings" panose="05000000000000000000" pitchFamily="2" charset="2"/>
              </a:rPr>
              <a:t>The Measure Evaluation Tool (MET</a:t>
            </a:r>
            <a:r>
              <a:rPr lang="en-US" sz="2400" dirty="0" smtClean="0">
                <a:sym typeface="Wingdings" panose="05000000000000000000" pitchFamily="2" charset="2"/>
              </a:rPr>
              <a:t>): </a:t>
            </a:r>
            <a:r>
              <a:rPr lang="en-US" sz="2400" dirty="0">
                <a:sym typeface="Wingdings" panose="05000000000000000000" pitchFamily="2" charset="2"/>
              </a:rPr>
              <a:t>Conceptual Background </a:t>
            </a:r>
            <a:endParaRPr lang="en-US" sz="2400" dirty="0"/>
          </a:p>
        </p:txBody>
      </p:sp>
      <p:sp>
        <p:nvSpPr>
          <p:cNvPr id="6" name="Text Placeholder 5"/>
          <p:cNvSpPr>
            <a:spLocks noGrp="1"/>
          </p:cNvSpPr>
          <p:nvPr>
            <p:ph type="body" idx="1"/>
          </p:nvPr>
        </p:nvSpPr>
        <p:spPr/>
        <p:txBody>
          <a:bodyPr/>
          <a:lstStyle/>
          <a:p>
            <a:r>
              <a:rPr lang="en-US" b="1" dirty="0" smtClean="0">
                <a:effectLst>
                  <a:outerShdw blurRad="38100" dist="38100" dir="2700000" algn="tl">
                    <a:srgbClr val="000000">
                      <a:alpha val="43137"/>
                    </a:srgbClr>
                  </a:outerShdw>
                </a:effectLst>
              </a:rPr>
              <a:t>Efficiency (E) – Thoroughness (T) Trade-Off (ETTO) </a:t>
            </a:r>
            <a:r>
              <a:rPr lang="en-US" dirty="0"/>
              <a:t>(</a:t>
            </a:r>
            <a:r>
              <a:rPr lang="en-US" dirty="0" err="1"/>
              <a:t>Hollnagel</a:t>
            </a:r>
            <a:r>
              <a:rPr lang="en-US" dirty="0"/>
              <a:t>, 2009</a:t>
            </a:r>
            <a:r>
              <a:rPr lang="en-US" dirty="0" smtClean="0"/>
              <a:t>)</a:t>
            </a:r>
          </a:p>
          <a:p>
            <a:endParaRPr lang="de-CH" dirty="0" smtClean="0">
              <a:sym typeface="Wingdings" panose="05000000000000000000" pitchFamily="2" charset="2"/>
            </a:endParaRPr>
          </a:p>
          <a:p>
            <a:pPr lvl="1" indent="0">
              <a:buNone/>
            </a:pPr>
            <a:endParaRPr lang="de-CH" dirty="0">
              <a:sym typeface="Wingdings" panose="05000000000000000000" pitchFamily="2" charset="2"/>
            </a:endParaRPr>
          </a:p>
          <a:p>
            <a:pPr lvl="1" indent="0">
              <a:buNone/>
            </a:pPr>
            <a:endParaRPr lang="de-CH" dirty="0" smtClean="0">
              <a:sym typeface="Wingdings" panose="05000000000000000000" pitchFamily="2" charset="2"/>
            </a:endParaRPr>
          </a:p>
          <a:p>
            <a:pPr lvl="1" indent="0">
              <a:buNone/>
            </a:pPr>
            <a:endParaRPr lang="de-CH" dirty="0">
              <a:sym typeface="Wingdings" panose="05000000000000000000" pitchFamily="2" charset="2"/>
            </a:endParaRPr>
          </a:p>
          <a:p>
            <a:pPr lvl="1" indent="0">
              <a:buNone/>
            </a:pPr>
            <a:endParaRPr lang="de-CH" dirty="0">
              <a:sym typeface="Wingdings" panose="05000000000000000000" pitchFamily="2" charset="2"/>
            </a:endParaRPr>
          </a:p>
          <a:p>
            <a:pPr marL="695325" lvl="1" indent="-342900">
              <a:buFont typeface="Wingdings" panose="05000000000000000000" pitchFamily="2" charset="2"/>
              <a:buChar char="è"/>
            </a:pPr>
            <a:endParaRPr lang="en-US" dirty="0" smtClean="0">
              <a:sym typeface="Wingdings" panose="05000000000000000000" pitchFamily="2" charset="2"/>
            </a:endParaRPr>
          </a:p>
          <a:p>
            <a:pPr marL="695325" lvl="1" indent="-342900">
              <a:spcBef>
                <a:spcPts val="2400"/>
              </a:spcBef>
              <a:buFont typeface="Wingdings" panose="05000000000000000000" pitchFamily="2" charset="2"/>
              <a:buChar char="è"/>
            </a:pPr>
            <a:r>
              <a:rPr lang="en-US" dirty="0" smtClean="0">
                <a:sym typeface="Wingdings" panose="05000000000000000000" pitchFamily="2" charset="2"/>
              </a:rPr>
              <a:t>Variability results from </a:t>
            </a:r>
            <a:r>
              <a:rPr lang="en-US" b="1" dirty="0" smtClean="0">
                <a:effectLst>
                  <a:outerShdw blurRad="38100" dist="38100" dir="2700000" algn="tl">
                    <a:srgbClr val="000000">
                      <a:alpha val="43137"/>
                    </a:srgbClr>
                  </a:outerShdw>
                </a:effectLst>
                <a:sym typeface="Wingdings" panose="05000000000000000000" pitchFamily="2" charset="2"/>
              </a:rPr>
              <a:t>prioritizations</a:t>
            </a:r>
            <a:r>
              <a:rPr lang="en-US" dirty="0" smtClean="0">
                <a:sym typeface="Wingdings" panose="05000000000000000000" pitchFamily="2" charset="2"/>
              </a:rPr>
              <a:t> of activities</a:t>
            </a:r>
          </a:p>
          <a:p>
            <a:pPr marL="695325" lvl="1" indent="-342900">
              <a:buFont typeface="Wingdings" panose="05000000000000000000" pitchFamily="2" charset="2"/>
              <a:buChar char="è"/>
            </a:pPr>
            <a:r>
              <a:rPr lang="de-CH" dirty="0" smtClean="0">
                <a:sym typeface="Wingdings" panose="05000000000000000000" pitchFamily="2" charset="2"/>
              </a:rPr>
              <a:t>Ideal </a:t>
            </a:r>
            <a:r>
              <a:rPr lang="en-US" dirty="0" smtClean="0">
                <a:sym typeface="Wingdings" panose="05000000000000000000" pitchFamily="2" charset="2"/>
              </a:rPr>
              <a:t>Thoroughness</a:t>
            </a:r>
            <a:r>
              <a:rPr lang="de-CH" dirty="0" smtClean="0">
                <a:sym typeface="Wingdings" panose="05000000000000000000" pitchFamily="2" charset="2"/>
              </a:rPr>
              <a:t> </a:t>
            </a:r>
            <a:r>
              <a:rPr lang="de-CH" dirty="0">
                <a:sym typeface="Wingdings" panose="05000000000000000000" pitchFamily="2" charset="2"/>
              </a:rPr>
              <a:t>L</a:t>
            </a:r>
            <a:r>
              <a:rPr lang="de-CH" dirty="0" smtClean="0">
                <a:sym typeface="Wingdings" panose="05000000000000000000" pitchFamily="2" charset="2"/>
              </a:rPr>
              <a:t>evel ≠ </a:t>
            </a:r>
            <a:r>
              <a:rPr lang="en-US" dirty="0" smtClean="0">
                <a:sym typeface="Wingdings" panose="05000000000000000000" pitchFamily="2" charset="2"/>
              </a:rPr>
              <a:t>always</a:t>
            </a:r>
            <a:r>
              <a:rPr lang="de-CH" dirty="0" smtClean="0">
                <a:sym typeface="Wingdings" panose="05000000000000000000" pitchFamily="2" charset="2"/>
              </a:rPr>
              <a:t> </a:t>
            </a:r>
            <a:r>
              <a:rPr lang="en-US" dirty="0" smtClean="0">
                <a:sym typeface="Wingdings" panose="05000000000000000000" pitchFamily="2" charset="2"/>
              </a:rPr>
              <a:t>maximum for every activity</a:t>
            </a:r>
          </a:p>
          <a:p>
            <a:pPr marL="695325" lvl="1" indent="-342900">
              <a:buFont typeface="Wingdings" panose="05000000000000000000" pitchFamily="2" charset="2"/>
              <a:buChar char="è"/>
            </a:pPr>
            <a:r>
              <a:rPr lang="en-US" dirty="0" smtClean="0">
                <a:sym typeface="Wingdings" panose="05000000000000000000" pitchFamily="2" charset="2"/>
              </a:rPr>
              <a:t>Ideal </a:t>
            </a:r>
            <a:r>
              <a:rPr lang="en-US" dirty="0">
                <a:sym typeface="Wingdings" panose="05000000000000000000" pitchFamily="2" charset="2"/>
              </a:rPr>
              <a:t>Thoroughness </a:t>
            </a:r>
            <a:r>
              <a:rPr lang="en-US" dirty="0" smtClean="0">
                <a:sym typeface="Wingdings" panose="05000000000000000000" pitchFamily="2" charset="2"/>
              </a:rPr>
              <a:t>Level depends on the present situation we are in</a:t>
            </a:r>
          </a:p>
          <a:p>
            <a:pPr lvl="1" indent="0" algn="r">
              <a:buNone/>
            </a:pPr>
            <a:endParaRPr lang="de-CH" dirty="0">
              <a:sym typeface="Wingdings" panose="05000000000000000000" pitchFamily="2" charset="2"/>
            </a:endParaRPr>
          </a:p>
        </p:txBody>
      </p:sp>
      <p:pic>
        <p:nvPicPr>
          <p:cNvPr id="3" name="Picture 2"/>
          <p:cNvPicPr>
            <a:picLocks noChangeAspect="1"/>
          </p:cNvPicPr>
          <p:nvPr/>
        </p:nvPicPr>
        <p:blipFill>
          <a:blip r:embed="rId3"/>
          <a:stretch>
            <a:fillRect/>
          </a:stretch>
        </p:blipFill>
        <p:spPr>
          <a:xfrm>
            <a:off x="882204" y="2628503"/>
            <a:ext cx="3724112" cy="252028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3" name="Picture 12"/>
          <p:cNvPicPr>
            <a:picLocks noChangeAspect="1"/>
          </p:cNvPicPr>
          <p:nvPr/>
        </p:nvPicPr>
        <p:blipFill>
          <a:blip r:embed="rId4"/>
          <a:stretch>
            <a:fillRect/>
          </a:stretch>
        </p:blipFill>
        <p:spPr>
          <a:xfrm>
            <a:off x="4916240" y="2628503"/>
            <a:ext cx="4086225" cy="252028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Slide Number Placeholder 3"/>
          <p:cNvSpPr>
            <a:spLocks noGrp="1"/>
          </p:cNvSpPr>
          <p:nvPr>
            <p:ph type="sldNum" sz="quarter" idx="12"/>
          </p:nvPr>
        </p:nvSpPr>
        <p:spPr/>
        <p:txBody>
          <a:bodyPr/>
          <a:lstStyle/>
          <a:p>
            <a:fld id="{351188DD-6605-4EF4-9E67-B567F731CE68}" type="slidenum">
              <a:rPr lang="de-CH" smtClean="0">
                <a:solidFill>
                  <a:srgbClr val="000000"/>
                </a:solidFill>
              </a:rPr>
              <a:pPr/>
              <a:t>7</a:t>
            </a:fld>
            <a:endParaRPr lang="de-CH">
              <a:solidFill>
                <a:srgbClr val="000000"/>
              </a:solidFill>
            </a:endParaRPr>
          </a:p>
        </p:txBody>
      </p:sp>
    </p:spTree>
    <p:extLst>
      <p:ext uri="{BB962C8B-B14F-4D97-AF65-F5344CB8AC3E}">
        <p14:creationId xmlns:p14="http://schemas.microsoft.com/office/powerpoint/2010/main" val="69268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7" end="7"/>
                                            </p:txEl>
                                          </p:spTgt>
                                        </p:tgtEl>
                                        <p:attrNameLst>
                                          <p:attrName>style.visibility</p:attrName>
                                        </p:attrNameLst>
                                      </p:cBhvr>
                                      <p:to>
                                        <p:strVal val="visible"/>
                                      </p:to>
                                    </p:set>
                                    <p:animEffect transition="in" filter="fade">
                                      <p:cBhvr>
                                        <p:cTn id="22" dur="500"/>
                                        <p:tgtEl>
                                          <p:spTgt spid="6">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fade">
                                      <p:cBhvr>
                                        <p:cTn id="27" dur="500"/>
                                        <p:tgtEl>
                                          <p:spTgt spid="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9" end="9"/>
                                            </p:txEl>
                                          </p:spTgt>
                                        </p:tgtEl>
                                        <p:attrNameLst>
                                          <p:attrName>style.visibility</p:attrName>
                                        </p:attrNameLst>
                                      </p:cBhvr>
                                      <p:to>
                                        <p:strVal val="visible"/>
                                      </p:to>
                                    </p:set>
                                    <p:animEffect transition="in" filter="fade">
                                      <p:cBhvr>
                                        <p:cTn id="32"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rgbClr val="000000"/>
                </a:solidFill>
                <a:effectLst/>
                <a:uLnTx/>
                <a:uFillTx/>
                <a:latin typeface="Arial" charset="0"/>
                <a:ea typeface="+mn-ea"/>
                <a:cs typeface="+mn-cs"/>
              </a:rPr>
              <a:t>7/24/2018</a:t>
            </a:r>
            <a:endParaRPr kumimoji="0" lang="de-CH"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Title 4"/>
          <p:cNvSpPr>
            <a:spLocks noGrp="1"/>
          </p:cNvSpPr>
          <p:nvPr>
            <p:ph type="title"/>
          </p:nvPr>
        </p:nvSpPr>
        <p:spPr>
          <a:xfrm>
            <a:off x="736600" y="1512594"/>
            <a:ext cx="9213850" cy="361950"/>
          </a:xfrm>
        </p:spPr>
        <p:txBody>
          <a:bodyPr/>
          <a:lstStyle/>
          <a:p>
            <a:r>
              <a:rPr lang="en-US" sz="2400" dirty="0">
                <a:sym typeface="Wingdings" panose="05000000000000000000" pitchFamily="2" charset="2"/>
              </a:rPr>
              <a:t>The Measure Evaluation Tool (MET</a:t>
            </a:r>
            <a:r>
              <a:rPr lang="en-US" sz="2400" dirty="0" smtClean="0">
                <a:sym typeface="Wingdings" panose="05000000000000000000" pitchFamily="2" charset="2"/>
              </a:rPr>
              <a:t>): </a:t>
            </a:r>
            <a:r>
              <a:rPr lang="en-US" sz="2400" dirty="0">
                <a:sym typeface="Wingdings" panose="05000000000000000000" pitchFamily="2" charset="2"/>
              </a:rPr>
              <a:t>Conceptual Background </a:t>
            </a:r>
            <a:endParaRPr lang="en-US" sz="2400" dirty="0"/>
          </a:p>
        </p:txBody>
      </p:sp>
      <p:sp>
        <p:nvSpPr>
          <p:cNvPr id="9" name="Rectangle 8"/>
          <p:cNvSpPr/>
          <p:nvPr/>
        </p:nvSpPr>
        <p:spPr>
          <a:xfrm>
            <a:off x="1718820" y="2924567"/>
            <a:ext cx="8183781" cy="1297013"/>
          </a:xfrm>
          <a:prstGeom prst="rect">
            <a:avLst/>
          </a:prstGeom>
          <a:pattFill prst="ltUpDiag">
            <a:fgClr>
              <a:srgbClr val="00B05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40100" rIns="80201" bIns="40100" numCol="1" spcCol="0" rtlCol="0" fromWordArt="0" anchor="ctr" anchorCtr="0" forceAA="0" compatLnSpc="1">
            <a:prstTxWarp prst="textNoShape">
              <a:avLst/>
            </a:prstTxWarp>
            <a:noAutofit/>
          </a:bodyPr>
          <a:lstStyle/>
          <a:p>
            <a:pPr marL="0" marR="0" lvl="0" indent="0" algn="ctr" defTabSz="80202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hteck 22"/>
          <p:cNvSpPr/>
          <p:nvPr/>
        </p:nvSpPr>
        <p:spPr bwMode="auto">
          <a:xfrm>
            <a:off x="1702907" y="2193212"/>
            <a:ext cx="8199695" cy="700490"/>
          </a:xfrm>
          <a:prstGeom prst="rect">
            <a:avLst/>
          </a:prstGeom>
          <a:pattFill prst="ltUpDiag">
            <a:fgClr>
              <a:srgbClr val="FF0000"/>
            </a:fgClr>
            <a:bgClr>
              <a:schemeClr val="bg1"/>
            </a:bgClr>
          </a:pattFill>
          <a:ln w="9525" cap="flat" cmpd="sng" algn="ctr">
            <a:noFill/>
            <a:prstDash val="solid"/>
            <a:round/>
            <a:headEnd type="none" w="med" len="med"/>
            <a:tailEnd type="none" w="med" len="med"/>
          </a:ln>
          <a:effectLst/>
          <a:extLst/>
        </p:spPr>
        <p:txBody>
          <a:bodyPr vert="horz" wrap="square" lIns="80201" tIns="40100" rIns="80201" bIns="40100" numCol="1" rtlCol="0" anchor="t" anchorCtr="0" compatLnSpc="1">
            <a:prstTxWarp prst="textNoShape">
              <a:avLst/>
            </a:prstTxWarp>
          </a:bodyPr>
          <a:lstStyle/>
          <a:p>
            <a:pPr marL="0" marR="0" lvl="0" indent="0" algn="r" defTabSz="914805" rtl="0" eaLnBrk="1" fontAlgn="base" latinLnBrk="0" hangingPunct="1">
              <a:lnSpc>
                <a:spcPct val="100000"/>
              </a:lnSpc>
              <a:spcBef>
                <a:spcPct val="0"/>
              </a:spcBef>
              <a:spcAft>
                <a:spcPct val="0"/>
              </a:spcAft>
              <a:buClrTx/>
              <a:buSzTx/>
              <a:buFontTx/>
              <a:buNone/>
              <a:tabLst/>
              <a:defRPr/>
            </a:pPr>
            <a:endParaRPr kumimoji="0" lang="de-CH" sz="1400" b="0" i="0" u="none" strike="noStrike" kern="1200" cap="none" spc="0" normalizeH="0" baseline="0" noProof="0">
              <a:ln>
                <a:noFill/>
              </a:ln>
              <a:solidFill>
                <a:prstClr val="black"/>
              </a:solidFill>
              <a:effectLst/>
              <a:uLnTx/>
              <a:uFillTx/>
              <a:latin typeface="Times" panose="02020603050405020304" pitchFamily="18" charset="0"/>
              <a:ea typeface="+mn-ea"/>
              <a:cs typeface="Times" panose="02020603050405020304" pitchFamily="18" charset="0"/>
            </a:endParaRPr>
          </a:p>
        </p:txBody>
      </p:sp>
      <p:sp>
        <p:nvSpPr>
          <p:cNvPr id="15" name="Rechteck 31"/>
          <p:cNvSpPr/>
          <p:nvPr/>
        </p:nvSpPr>
        <p:spPr bwMode="auto">
          <a:xfrm>
            <a:off x="1702907" y="2920822"/>
            <a:ext cx="8199695" cy="1297013"/>
          </a:xfrm>
          <a:prstGeom prst="rect">
            <a:avLst/>
          </a:prstGeom>
          <a:noFill/>
          <a:ln w="9525" cap="flat" cmpd="sng" algn="ctr">
            <a:noFill/>
            <a:prstDash val="solid"/>
            <a:round/>
            <a:headEnd type="none" w="med" len="med"/>
            <a:tailEnd type="none" w="med" len="med"/>
          </a:ln>
          <a:effectLst/>
          <a:extLst/>
        </p:spPr>
        <p:txBody>
          <a:bodyPr vert="horz" wrap="square" lIns="80201" tIns="40100" rIns="80201" bIns="40100" numCol="1" rtlCol="0" anchor="t" anchorCtr="0" compatLnSpc="1">
            <a:prstTxWarp prst="textNoShape">
              <a:avLst/>
            </a:prstTxWarp>
          </a:bodyPr>
          <a:lstStyle/>
          <a:p>
            <a:pPr marL="0" marR="0" lvl="0" indent="0" algn="r" defTabSz="914805" rtl="0" eaLnBrk="1" fontAlgn="base" latinLnBrk="0" hangingPunct="1">
              <a:lnSpc>
                <a:spcPct val="100000"/>
              </a:lnSpc>
              <a:spcBef>
                <a:spcPct val="0"/>
              </a:spcBef>
              <a:spcAft>
                <a:spcPct val="0"/>
              </a:spcAft>
              <a:buClrTx/>
              <a:buSzTx/>
              <a:buFontTx/>
              <a:buNone/>
              <a:tabLst/>
              <a:defRPr/>
            </a:pPr>
            <a:endParaRPr kumimoji="0" lang="de-CH" sz="1400" b="0" i="0" u="none" strike="noStrike" kern="1200" cap="none" spc="0" normalizeH="0" baseline="0" noProof="0">
              <a:ln>
                <a:noFill/>
              </a:ln>
              <a:solidFill>
                <a:prstClr val="black"/>
              </a:solidFill>
              <a:effectLst/>
              <a:uLnTx/>
              <a:uFillTx/>
              <a:latin typeface="Times" panose="02020603050405020304" pitchFamily="18" charset="0"/>
              <a:ea typeface="+mn-ea"/>
              <a:cs typeface="Times" panose="02020603050405020304" pitchFamily="18" charset="0"/>
            </a:endParaRPr>
          </a:p>
        </p:txBody>
      </p:sp>
      <p:sp>
        <p:nvSpPr>
          <p:cNvPr id="16" name="Rechteck 27"/>
          <p:cNvSpPr/>
          <p:nvPr/>
        </p:nvSpPr>
        <p:spPr bwMode="auto">
          <a:xfrm>
            <a:off x="1702907" y="4252893"/>
            <a:ext cx="8199695" cy="2772942"/>
          </a:xfrm>
          <a:prstGeom prst="rect">
            <a:avLst/>
          </a:prstGeom>
          <a:pattFill prst="ltUpDiag">
            <a:fgClr>
              <a:srgbClr val="FF0000"/>
            </a:fgClr>
            <a:bgClr>
              <a:schemeClr val="bg1"/>
            </a:bgClr>
          </a:pattFill>
          <a:ln w="9525" cap="flat" cmpd="sng" algn="ctr">
            <a:noFill/>
            <a:prstDash val="solid"/>
            <a:round/>
            <a:headEnd type="none" w="med" len="med"/>
            <a:tailEnd type="none" w="med" len="med"/>
          </a:ln>
          <a:effectLst/>
          <a:extLst/>
        </p:spPr>
        <p:txBody>
          <a:bodyPr vert="horz" wrap="square" lIns="80201" tIns="40100" rIns="80201" bIns="40100" numCol="1" rtlCol="0" anchor="t" anchorCtr="0" compatLnSpc="1">
            <a:prstTxWarp prst="textNoShape">
              <a:avLst/>
            </a:prstTxWarp>
          </a:bodyPr>
          <a:lstStyle/>
          <a:p>
            <a:pPr marL="0" marR="0" lvl="0" indent="0" algn="r" defTabSz="914805" rtl="0" eaLnBrk="1" fontAlgn="base" latinLnBrk="0" hangingPunct="1">
              <a:lnSpc>
                <a:spcPct val="100000"/>
              </a:lnSpc>
              <a:spcBef>
                <a:spcPct val="0"/>
              </a:spcBef>
              <a:spcAft>
                <a:spcPct val="0"/>
              </a:spcAft>
              <a:buClrTx/>
              <a:buSzTx/>
              <a:buFontTx/>
              <a:buNone/>
              <a:tabLst/>
              <a:defRPr/>
            </a:pPr>
            <a:endParaRPr kumimoji="0" lang="de-CH" sz="1400" b="0" i="0" u="none" strike="noStrike" kern="1200" cap="none" spc="0" normalizeH="0" baseline="0" noProof="0">
              <a:ln>
                <a:noFill/>
              </a:ln>
              <a:solidFill>
                <a:prstClr val="black"/>
              </a:solidFill>
              <a:effectLst/>
              <a:uLnTx/>
              <a:uFillTx/>
              <a:latin typeface="Times" panose="02020603050405020304" pitchFamily="18" charset="0"/>
              <a:ea typeface="+mn-ea"/>
              <a:cs typeface="Times" panose="02020603050405020304" pitchFamily="18" charset="0"/>
            </a:endParaRPr>
          </a:p>
        </p:txBody>
      </p:sp>
      <p:sp>
        <p:nvSpPr>
          <p:cNvPr id="17" name="Textfeld 4"/>
          <p:cNvSpPr txBox="1"/>
          <p:nvPr/>
        </p:nvSpPr>
        <p:spPr>
          <a:xfrm>
            <a:off x="736601" y="2052439"/>
            <a:ext cx="934485" cy="312487"/>
          </a:xfrm>
          <a:prstGeom prst="rect">
            <a:avLst/>
          </a:prstGeom>
          <a:noFill/>
        </p:spPr>
        <p:txBody>
          <a:bodyPr wrap="square" rtlCol="0">
            <a:spAutoFit/>
          </a:bodyPr>
          <a:lstStyle/>
          <a:p>
            <a:pPr marL="0" marR="0" lvl="0" indent="0" algn="r" defTabSz="80202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panose="02020603050405020304" pitchFamily="18" charset="0"/>
                <a:ea typeface="+mn-ea"/>
                <a:cs typeface="Times" panose="02020603050405020304" pitchFamily="18" charset="0"/>
              </a:rPr>
              <a:t>Thorough</a:t>
            </a:r>
          </a:p>
        </p:txBody>
      </p:sp>
      <p:sp>
        <p:nvSpPr>
          <p:cNvPr id="18" name="Textfeld 5"/>
          <p:cNvSpPr txBox="1"/>
          <p:nvPr/>
        </p:nvSpPr>
        <p:spPr>
          <a:xfrm>
            <a:off x="802064" y="6713924"/>
            <a:ext cx="869022" cy="312487"/>
          </a:xfrm>
          <a:prstGeom prst="rect">
            <a:avLst/>
          </a:prstGeom>
          <a:noFill/>
        </p:spPr>
        <p:txBody>
          <a:bodyPr wrap="square" rtlCol="0">
            <a:spAutoFit/>
          </a:bodyPr>
          <a:lstStyle>
            <a:defPPr>
              <a:defRPr lang="de-CH"/>
            </a:defPPr>
            <a:lvl1pPr>
              <a:defRPr sz="1800">
                <a:latin typeface="+mj-lt"/>
              </a:defRPr>
            </a:lvl1pPr>
          </a:lstStyle>
          <a:p>
            <a:pPr marL="0" marR="0" lvl="0" indent="0" algn="r" defTabSz="80202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panose="02020603050405020304" pitchFamily="18" charset="0"/>
                <a:ea typeface="+mn-ea"/>
                <a:cs typeface="Times" panose="02020603050405020304" pitchFamily="18" charset="0"/>
              </a:rPr>
              <a:t>Efficient</a:t>
            </a:r>
          </a:p>
        </p:txBody>
      </p:sp>
      <p:cxnSp>
        <p:nvCxnSpPr>
          <p:cNvPr id="19" name="Gerade Verbindung mit Pfeil 6"/>
          <p:cNvCxnSpPr/>
          <p:nvPr/>
        </p:nvCxnSpPr>
        <p:spPr>
          <a:xfrm flipH="1" flipV="1">
            <a:off x="1702907" y="2133849"/>
            <a:ext cx="2" cy="4903219"/>
          </a:xfrm>
          <a:prstGeom prst="straightConnector1">
            <a:avLst/>
          </a:prstGeom>
          <a:ln w="1905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20" name="Gerade Verbindung mit Pfeil 7"/>
          <p:cNvCxnSpPr/>
          <p:nvPr/>
        </p:nvCxnSpPr>
        <p:spPr>
          <a:xfrm>
            <a:off x="1702907" y="7037068"/>
            <a:ext cx="8247544" cy="0"/>
          </a:xfrm>
          <a:prstGeom prst="straightConnector1">
            <a:avLst/>
          </a:prstGeom>
          <a:ln w="1905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21" name="Gerader Verbinder 9"/>
          <p:cNvCxnSpPr/>
          <p:nvPr/>
        </p:nvCxnSpPr>
        <p:spPr>
          <a:xfrm flipV="1">
            <a:off x="1702907" y="2907888"/>
            <a:ext cx="8199695" cy="4489"/>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22" name="Gerader Verbinder 14"/>
          <p:cNvCxnSpPr/>
          <p:nvPr/>
        </p:nvCxnSpPr>
        <p:spPr>
          <a:xfrm>
            <a:off x="1702907" y="4241662"/>
            <a:ext cx="8199695"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23" name="Freihandform 20"/>
          <p:cNvSpPr/>
          <p:nvPr/>
        </p:nvSpPr>
        <p:spPr>
          <a:xfrm>
            <a:off x="1726767" y="2983832"/>
            <a:ext cx="8175836" cy="1396149"/>
          </a:xfrm>
          <a:custGeom>
            <a:avLst/>
            <a:gdLst>
              <a:gd name="connsiteX0" fmla="*/ 0 w 7531100"/>
              <a:gd name="connsiteY0" fmla="*/ 288186 h 973986"/>
              <a:gd name="connsiteX1" fmla="*/ 431800 w 7531100"/>
              <a:gd name="connsiteY1" fmla="*/ 135786 h 973986"/>
              <a:gd name="connsiteX2" fmla="*/ 711200 w 7531100"/>
              <a:gd name="connsiteY2" fmla="*/ 643786 h 973986"/>
              <a:gd name="connsiteX3" fmla="*/ 838200 w 7531100"/>
              <a:gd name="connsiteY3" fmla="*/ 148486 h 973986"/>
              <a:gd name="connsiteX4" fmla="*/ 1155700 w 7531100"/>
              <a:gd name="connsiteY4" fmla="*/ 8786 h 973986"/>
              <a:gd name="connsiteX5" fmla="*/ 1320800 w 7531100"/>
              <a:gd name="connsiteY5" fmla="*/ 351686 h 973986"/>
              <a:gd name="connsiteX6" fmla="*/ 1473200 w 7531100"/>
              <a:gd name="connsiteY6" fmla="*/ 923186 h 973986"/>
              <a:gd name="connsiteX7" fmla="*/ 1587500 w 7531100"/>
              <a:gd name="connsiteY7" fmla="*/ 250086 h 973986"/>
              <a:gd name="connsiteX8" fmla="*/ 1968500 w 7531100"/>
              <a:gd name="connsiteY8" fmla="*/ 338986 h 973986"/>
              <a:gd name="connsiteX9" fmla="*/ 2146300 w 7531100"/>
              <a:gd name="connsiteY9" fmla="*/ 973986 h 973986"/>
              <a:gd name="connsiteX10" fmla="*/ 2451100 w 7531100"/>
              <a:gd name="connsiteY10" fmla="*/ 338986 h 973986"/>
              <a:gd name="connsiteX11" fmla="*/ 2654300 w 7531100"/>
              <a:gd name="connsiteY11" fmla="*/ 262786 h 973986"/>
              <a:gd name="connsiteX12" fmla="*/ 2794000 w 7531100"/>
              <a:gd name="connsiteY12" fmla="*/ 567586 h 973986"/>
              <a:gd name="connsiteX13" fmla="*/ 3022600 w 7531100"/>
              <a:gd name="connsiteY13" fmla="*/ 338986 h 973986"/>
              <a:gd name="connsiteX14" fmla="*/ 3251200 w 7531100"/>
              <a:gd name="connsiteY14" fmla="*/ 224686 h 973986"/>
              <a:gd name="connsiteX15" fmla="*/ 3797300 w 7531100"/>
              <a:gd name="connsiteY15" fmla="*/ 275486 h 973986"/>
              <a:gd name="connsiteX16" fmla="*/ 4152900 w 7531100"/>
              <a:gd name="connsiteY16" fmla="*/ 478686 h 973986"/>
              <a:gd name="connsiteX17" fmla="*/ 4457700 w 7531100"/>
              <a:gd name="connsiteY17" fmla="*/ 364386 h 973986"/>
              <a:gd name="connsiteX18" fmla="*/ 4622800 w 7531100"/>
              <a:gd name="connsiteY18" fmla="*/ 211986 h 973986"/>
              <a:gd name="connsiteX19" fmla="*/ 4953000 w 7531100"/>
              <a:gd name="connsiteY19" fmla="*/ 237386 h 973986"/>
              <a:gd name="connsiteX20" fmla="*/ 5334000 w 7531100"/>
              <a:gd name="connsiteY20" fmla="*/ 478686 h 973986"/>
              <a:gd name="connsiteX21" fmla="*/ 5461000 w 7531100"/>
              <a:gd name="connsiteY21" fmla="*/ 592986 h 973986"/>
              <a:gd name="connsiteX22" fmla="*/ 5880100 w 7531100"/>
              <a:gd name="connsiteY22" fmla="*/ 389786 h 973986"/>
              <a:gd name="connsiteX23" fmla="*/ 5918200 w 7531100"/>
              <a:gd name="connsiteY23" fmla="*/ 186586 h 973986"/>
              <a:gd name="connsiteX24" fmla="*/ 6210300 w 7531100"/>
              <a:gd name="connsiteY24" fmla="*/ 34186 h 973986"/>
              <a:gd name="connsiteX25" fmla="*/ 6845300 w 7531100"/>
              <a:gd name="connsiteY25" fmla="*/ 46886 h 973986"/>
              <a:gd name="connsiteX26" fmla="*/ 6946900 w 7531100"/>
              <a:gd name="connsiteY26" fmla="*/ 338986 h 973986"/>
              <a:gd name="connsiteX27" fmla="*/ 7010400 w 7531100"/>
              <a:gd name="connsiteY27" fmla="*/ 453286 h 973986"/>
              <a:gd name="connsiteX28" fmla="*/ 7531100 w 7531100"/>
              <a:gd name="connsiteY28" fmla="*/ 542186 h 973986"/>
              <a:gd name="connsiteX0" fmla="*/ 0 w 7531100"/>
              <a:gd name="connsiteY0" fmla="*/ 288186 h 973986"/>
              <a:gd name="connsiteX1" fmla="*/ 431800 w 7531100"/>
              <a:gd name="connsiteY1" fmla="*/ 135786 h 973986"/>
              <a:gd name="connsiteX2" fmla="*/ 711200 w 7531100"/>
              <a:gd name="connsiteY2" fmla="*/ 643786 h 973986"/>
              <a:gd name="connsiteX3" fmla="*/ 838200 w 7531100"/>
              <a:gd name="connsiteY3" fmla="*/ 148486 h 973986"/>
              <a:gd name="connsiteX4" fmla="*/ 1155700 w 7531100"/>
              <a:gd name="connsiteY4" fmla="*/ 8786 h 973986"/>
              <a:gd name="connsiteX5" fmla="*/ 1320800 w 7531100"/>
              <a:gd name="connsiteY5" fmla="*/ 351686 h 973986"/>
              <a:gd name="connsiteX6" fmla="*/ 1727200 w 7531100"/>
              <a:gd name="connsiteY6" fmla="*/ 910486 h 973986"/>
              <a:gd name="connsiteX7" fmla="*/ 1587500 w 7531100"/>
              <a:gd name="connsiteY7" fmla="*/ 250086 h 973986"/>
              <a:gd name="connsiteX8" fmla="*/ 1968500 w 7531100"/>
              <a:gd name="connsiteY8" fmla="*/ 338986 h 973986"/>
              <a:gd name="connsiteX9" fmla="*/ 2146300 w 7531100"/>
              <a:gd name="connsiteY9" fmla="*/ 973986 h 973986"/>
              <a:gd name="connsiteX10" fmla="*/ 2451100 w 7531100"/>
              <a:gd name="connsiteY10" fmla="*/ 338986 h 973986"/>
              <a:gd name="connsiteX11" fmla="*/ 2654300 w 7531100"/>
              <a:gd name="connsiteY11" fmla="*/ 262786 h 973986"/>
              <a:gd name="connsiteX12" fmla="*/ 2794000 w 7531100"/>
              <a:gd name="connsiteY12" fmla="*/ 567586 h 973986"/>
              <a:gd name="connsiteX13" fmla="*/ 3022600 w 7531100"/>
              <a:gd name="connsiteY13" fmla="*/ 338986 h 973986"/>
              <a:gd name="connsiteX14" fmla="*/ 3251200 w 7531100"/>
              <a:gd name="connsiteY14" fmla="*/ 224686 h 973986"/>
              <a:gd name="connsiteX15" fmla="*/ 3797300 w 7531100"/>
              <a:gd name="connsiteY15" fmla="*/ 275486 h 973986"/>
              <a:gd name="connsiteX16" fmla="*/ 4152900 w 7531100"/>
              <a:gd name="connsiteY16" fmla="*/ 478686 h 973986"/>
              <a:gd name="connsiteX17" fmla="*/ 4457700 w 7531100"/>
              <a:gd name="connsiteY17" fmla="*/ 364386 h 973986"/>
              <a:gd name="connsiteX18" fmla="*/ 4622800 w 7531100"/>
              <a:gd name="connsiteY18" fmla="*/ 211986 h 973986"/>
              <a:gd name="connsiteX19" fmla="*/ 4953000 w 7531100"/>
              <a:gd name="connsiteY19" fmla="*/ 237386 h 973986"/>
              <a:gd name="connsiteX20" fmla="*/ 5334000 w 7531100"/>
              <a:gd name="connsiteY20" fmla="*/ 478686 h 973986"/>
              <a:gd name="connsiteX21" fmla="*/ 5461000 w 7531100"/>
              <a:gd name="connsiteY21" fmla="*/ 592986 h 973986"/>
              <a:gd name="connsiteX22" fmla="*/ 5880100 w 7531100"/>
              <a:gd name="connsiteY22" fmla="*/ 389786 h 973986"/>
              <a:gd name="connsiteX23" fmla="*/ 5918200 w 7531100"/>
              <a:gd name="connsiteY23" fmla="*/ 186586 h 973986"/>
              <a:gd name="connsiteX24" fmla="*/ 6210300 w 7531100"/>
              <a:gd name="connsiteY24" fmla="*/ 34186 h 973986"/>
              <a:gd name="connsiteX25" fmla="*/ 6845300 w 7531100"/>
              <a:gd name="connsiteY25" fmla="*/ 46886 h 973986"/>
              <a:gd name="connsiteX26" fmla="*/ 6946900 w 7531100"/>
              <a:gd name="connsiteY26" fmla="*/ 338986 h 973986"/>
              <a:gd name="connsiteX27" fmla="*/ 7010400 w 7531100"/>
              <a:gd name="connsiteY27" fmla="*/ 453286 h 973986"/>
              <a:gd name="connsiteX28" fmla="*/ 7531100 w 7531100"/>
              <a:gd name="connsiteY28" fmla="*/ 542186 h 973986"/>
              <a:gd name="connsiteX0" fmla="*/ 0 w 7531100"/>
              <a:gd name="connsiteY0" fmla="*/ 288186 h 973986"/>
              <a:gd name="connsiteX1" fmla="*/ 431800 w 7531100"/>
              <a:gd name="connsiteY1" fmla="*/ 135786 h 973986"/>
              <a:gd name="connsiteX2" fmla="*/ 711200 w 7531100"/>
              <a:gd name="connsiteY2" fmla="*/ 643786 h 973986"/>
              <a:gd name="connsiteX3" fmla="*/ 838200 w 7531100"/>
              <a:gd name="connsiteY3" fmla="*/ 148486 h 973986"/>
              <a:gd name="connsiteX4" fmla="*/ 1155700 w 7531100"/>
              <a:gd name="connsiteY4" fmla="*/ 8786 h 973986"/>
              <a:gd name="connsiteX5" fmla="*/ 1320800 w 7531100"/>
              <a:gd name="connsiteY5" fmla="*/ 351686 h 973986"/>
              <a:gd name="connsiteX6" fmla="*/ 1727200 w 7531100"/>
              <a:gd name="connsiteY6" fmla="*/ 910486 h 973986"/>
              <a:gd name="connsiteX7" fmla="*/ 2019300 w 7531100"/>
              <a:gd name="connsiteY7" fmla="*/ 211986 h 973986"/>
              <a:gd name="connsiteX8" fmla="*/ 1968500 w 7531100"/>
              <a:gd name="connsiteY8" fmla="*/ 338986 h 973986"/>
              <a:gd name="connsiteX9" fmla="*/ 2146300 w 7531100"/>
              <a:gd name="connsiteY9" fmla="*/ 973986 h 973986"/>
              <a:gd name="connsiteX10" fmla="*/ 2451100 w 7531100"/>
              <a:gd name="connsiteY10" fmla="*/ 338986 h 973986"/>
              <a:gd name="connsiteX11" fmla="*/ 2654300 w 7531100"/>
              <a:gd name="connsiteY11" fmla="*/ 262786 h 973986"/>
              <a:gd name="connsiteX12" fmla="*/ 2794000 w 7531100"/>
              <a:gd name="connsiteY12" fmla="*/ 567586 h 973986"/>
              <a:gd name="connsiteX13" fmla="*/ 3022600 w 7531100"/>
              <a:gd name="connsiteY13" fmla="*/ 338986 h 973986"/>
              <a:gd name="connsiteX14" fmla="*/ 3251200 w 7531100"/>
              <a:gd name="connsiteY14" fmla="*/ 224686 h 973986"/>
              <a:gd name="connsiteX15" fmla="*/ 3797300 w 7531100"/>
              <a:gd name="connsiteY15" fmla="*/ 275486 h 973986"/>
              <a:gd name="connsiteX16" fmla="*/ 4152900 w 7531100"/>
              <a:gd name="connsiteY16" fmla="*/ 478686 h 973986"/>
              <a:gd name="connsiteX17" fmla="*/ 4457700 w 7531100"/>
              <a:gd name="connsiteY17" fmla="*/ 364386 h 973986"/>
              <a:gd name="connsiteX18" fmla="*/ 4622800 w 7531100"/>
              <a:gd name="connsiteY18" fmla="*/ 211986 h 973986"/>
              <a:gd name="connsiteX19" fmla="*/ 4953000 w 7531100"/>
              <a:gd name="connsiteY19" fmla="*/ 237386 h 973986"/>
              <a:gd name="connsiteX20" fmla="*/ 5334000 w 7531100"/>
              <a:gd name="connsiteY20" fmla="*/ 478686 h 973986"/>
              <a:gd name="connsiteX21" fmla="*/ 5461000 w 7531100"/>
              <a:gd name="connsiteY21" fmla="*/ 592986 h 973986"/>
              <a:gd name="connsiteX22" fmla="*/ 5880100 w 7531100"/>
              <a:gd name="connsiteY22" fmla="*/ 389786 h 973986"/>
              <a:gd name="connsiteX23" fmla="*/ 5918200 w 7531100"/>
              <a:gd name="connsiteY23" fmla="*/ 186586 h 973986"/>
              <a:gd name="connsiteX24" fmla="*/ 6210300 w 7531100"/>
              <a:gd name="connsiteY24" fmla="*/ 34186 h 973986"/>
              <a:gd name="connsiteX25" fmla="*/ 6845300 w 7531100"/>
              <a:gd name="connsiteY25" fmla="*/ 46886 h 973986"/>
              <a:gd name="connsiteX26" fmla="*/ 6946900 w 7531100"/>
              <a:gd name="connsiteY26" fmla="*/ 338986 h 973986"/>
              <a:gd name="connsiteX27" fmla="*/ 7010400 w 7531100"/>
              <a:gd name="connsiteY27" fmla="*/ 453286 h 973986"/>
              <a:gd name="connsiteX28" fmla="*/ 7531100 w 7531100"/>
              <a:gd name="connsiteY28" fmla="*/ 542186 h 973986"/>
              <a:gd name="connsiteX0" fmla="*/ 0 w 7531100"/>
              <a:gd name="connsiteY0" fmla="*/ 341826 h 1027626"/>
              <a:gd name="connsiteX1" fmla="*/ 431800 w 7531100"/>
              <a:gd name="connsiteY1" fmla="*/ 189426 h 1027626"/>
              <a:gd name="connsiteX2" fmla="*/ 711200 w 7531100"/>
              <a:gd name="connsiteY2" fmla="*/ 697426 h 1027626"/>
              <a:gd name="connsiteX3" fmla="*/ 939800 w 7531100"/>
              <a:gd name="connsiteY3" fmla="*/ 62426 h 1027626"/>
              <a:gd name="connsiteX4" fmla="*/ 1155700 w 7531100"/>
              <a:gd name="connsiteY4" fmla="*/ 62426 h 1027626"/>
              <a:gd name="connsiteX5" fmla="*/ 1320800 w 7531100"/>
              <a:gd name="connsiteY5" fmla="*/ 405326 h 1027626"/>
              <a:gd name="connsiteX6" fmla="*/ 1727200 w 7531100"/>
              <a:gd name="connsiteY6" fmla="*/ 964126 h 1027626"/>
              <a:gd name="connsiteX7" fmla="*/ 2019300 w 7531100"/>
              <a:gd name="connsiteY7" fmla="*/ 265626 h 1027626"/>
              <a:gd name="connsiteX8" fmla="*/ 1968500 w 7531100"/>
              <a:gd name="connsiteY8" fmla="*/ 392626 h 1027626"/>
              <a:gd name="connsiteX9" fmla="*/ 2146300 w 7531100"/>
              <a:gd name="connsiteY9" fmla="*/ 1027626 h 1027626"/>
              <a:gd name="connsiteX10" fmla="*/ 2451100 w 7531100"/>
              <a:gd name="connsiteY10" fmla="*/ 392626 h 1027626"/>
              <a:gd name="connsiteX11" fmla="*/ 2654300 w 7531100"/>
              <a:gd name="connsiteY11" fmla="*/ 316426 h 1027626"/>
              <a:gd name="connsiteX12" fmla="*/ 2794000 w 7531100"/>
              <a:gd name="connsiteY12" fmla="*/ 621226 h 1027626"/>
              <a:gd name="connsiteX13" fmla="*/ 3022600 w 7531100"/>
              <a:gd name="connsiteY13" fmla="*/ 392626 h 1027626"/>
              <a:gd name="connsiteX14" fmla="*/ 3251200 w 7531100"/>
              <a:gd name="connsiteY14" fmla="*/ 278326 h 1027626"/>
              <a:gd name="connsiteX15" fmla="*/ 3797300 w 7531100"/>
              <a:gd name="connsiteY15" fmla="*/ 329126 h 1027626"/>
              <a:gd name="connsiteX16" fmla="*/ 4152900 w 7531100"/>
              <a:gd name="connsiteY16" fmla="*/ 532326 h 1027626"/>
              <a:gd name="connsiteX17" fmla="*/ 4457700 w 7531100"/>
              <a:gd name="connsiteY17" fmla="*/ 418026 h 1027626"/>
              <a:gd name="connsiteX18" fmla="*/ 4622800 w 7531100"/>
              <a:gd name="connsiteY18" fmla="*/ 265626 h 1027626"/>
              <a:gd name="connsiteX19" fmla="*/ 4953000 w 7531100"/>
              <a:gd name="connsiteY19" fmla="*/ 291026 h 1027626"/>
              <a:gd name="connsiteX20" fmla="*/ 5334000 w 7531100"/>
              <a:gd name="connsiteY20" fmla="*/ 532326 h 1027626"/>
              <a:gd name="connsiteX21" fmla="*/ 5461000 w 7531100"/>
              <a:gd name="connsiteY21" fmla="*/ 646626 h 1027626"/>
              <a:gd name="connsiteX22" fmla="*/ 5880100 w 7531100"/>
              <a:gd name="connsiteY22" fmla="*/ 443426 h 1027626"/>
              <a:gd name="connsiteX23" fmla="*/ 5918200 w 7531100"/>
              <a:gd name="connsiteY23" fmla="*/ 240226 h 1027626"/>
              <a:gd name="connsiteX24" fmla="*/ 6210300 w 7531100"/>
              <a:gd name="connsiteY24" fmla="*/ 87826 h 1027626"/>
              <a:gd name="connsiteX25" fmla="*/ 6845300 w 7531100"/>
              <a:gd name="connsiteY25" fmla="*/ 100526 h 1027626"/>
              <a:gd name="connsiteX26" fmla="*/ 6946900 w 7531100"/>
              <a:gd name="connsiteY26" fmla="*/ 392626 h 1027626"/>
              <a:gd name="connsiteX27" fmla="*/ 7010400 w 7531100"/>
              <a:gd name="connsiteY27" fmla="*/ 506926 h 1027626"/>
              <a:gd name="connsiteX28" fmla="*/ 7531100 w 7531100"/>
              <a:gd name="connsiteY28" fmla="*/ 595826 h 1027626"/>
              <a:gd name="connsiteX0" fmla="*/ 0 w 7531100"/>
              <a:gd name="connsiteY0" fmla="*/ 341826 h 1029124"/>
              <a:gd name="connsiteX1" fmla="*/ 431800 w 7531100"/>
              <a:gd name="connsiteY1" fmla="*/ 189426 h 1029124"/>
              <a:gd name="connsiteX2" fmla="*/ 711200 w 7531100"/>
              <a:gd name="connsiteY2" fmla="*/ 697426 h 1029124"/>
              <a:gd name="connsiteX3" fmla="*/ 939800 w 7531100"/>
              <a:gd name="connsiteY3" fmla="*/ 62426 h 1029124"/>
              <a:gd name="connsiteX4" fmla="*/ 1155700 w 7531100"/>
              <a:gd name="connsiteY4" fmla="*/ 62426 h 1029124"/>
              <a:gd name="connsiteX5" fmla="*/ 1320800 w 7531100"/>
              <a:gd name="connsiteY5" fmla="*/ 405326 h 1029124"/>
              <a:gd name="connsiteX6" fmla="*/ 1727200 w 7531100"/>
              <a:gd name="connsiteY6" fmla="*/ 964126 h 1029124"/>
              <a:gd name="connsiteX7" fmla="*/ 2019300 w 7531100"/>
              <a:gd name="connsiteY7" fmla="*/ 265626 h 1029124"/>
              <a:gd name="connsiteX8" fmla="*/ 2082800 w 7531100"/>
              <a:gd name="connsiteY8" fmla="*/ 189426 h 1029124"/>
              <a:gd name="connsiteX9" fmla="*/ 2146300 w 7531100"/>
              <a:gd name="connsiteY9" fmla="*/ 1027626 h 1029124"/>
              <a:gd name="connsiteX10" fmla="*/ 2451100 w 7531100"/>
              <a:gd name="connsiteY10" fmla="*/ 392626 h 1029124"/>
              <a:gd name="connsiteX11" fmla="*/ 2654300 w 7531100"/>
              <a:gd name="connsiteY11" fmla="*/ 316426 h 1029124"/>
              <a:gd name="connsiteX12" fmla="*/ 2794000 w 7531100"/>
              <a:gd name="connsiteY12" fmla="*/ 621226 h 1029124"/>
              <a:gd name="connsiteX13" fmla="*/ 3022600 w 7531100"/>
              <a:gd name="connsiteY13" fmla="*/ 392626 h 1029124"/>
              <a:gd name="connsiteX14" fmla="*/ 3251200 w 7531100"/>
              <a:gd name="connsiteY14" fmla="*/ 278326 h 1029124"/>
              <a:gd name="connsiteX15" fmla="*/ 3797300 w 7531100"/>
              <a:gd name="connsiteY15" fmla="*/ 329126 h 1029124"/>
              <a:gd name="connsiteX16" fmla="*/ 4152900 w 7531100"/>
              <a:gd name="connsiteY16" fmla="*/ 532326 h 1029124"/>
              <a:gd name="connsiteX17" fmla="*/ 4457700 w 7531100"/>
              <a:gd name="connsiteY17" fmla="*/ 418026 h 1029124"/>
              <a:gd name="connsiteX18" fmla="*/ 4622800 w 7531100"/>
              <a:gd name="connsiteY18" fmla="*/ 265626 h 1029124"/>
              <a:gd name="connsiteX19" fmla="*/ 4953000 w 7531100"/>
              <a:gd name="connsiteY19" fmla="*/ 291026 h 1029124"/>
              <a:gd name="connsiteX20" fmla="*/ 5334000 w 7531100"/>
              <a:gd name="connsiteY20" fmla="*/ 532326 h 1029124"/>
              <a:gd name="connsiteX21" fmla="*/ 5461000 w 7531100"/>
              <a:gd name="connsiteY21" fmla="*/ 646626 h 1029124"/>
              <a:gd name="connsiteX22" fmla="*/ 5880100 w 7531100"/>
              <a:gd name="connsiteY22" fmla="*/ 443426 h 1029124"/>
              <a:gd name="connsiteX23" fmla="*/ 5918200 w 7531100"/>
              <a:gd name="connsiteY23" fmla="*/ 240226 h 1029124"/>
              <a:gd name="connsiteX24" fmla="*/ 6210300 w 7531100"/>
              <a:gd name="connsiteY24" fmla="*/ 87826 h 1029124"/>
              <a:gd name="connsiteX25" fmla="*/ 6845300 w 7531100"/>
              <a:gd name="connsiteY25" fmla="*/ 100526 h 1029124"/>
              <a:gd name="connsiteX26" fmla="*/ 6946900 w 7531100"/>
              <a:gd name="connsiteY26" fmla="*/ 392626 h 1029124"/>
              <a:gd name="connsiteX27" fmla="*/ 7010400 w 7531100"/>
              <a:gd name="connsiteY27" fmla="*/ 506926 h 1029124"/>
              <a:gd name="connsiteX28" fmla="*/ 7531100 w 7531100"/>
              <a:gd name="connsiteY28" fmla="*/ 595826 h 1029124"/>
              <a:gd name="connsiteX0" fmla="*/ 0 w 7531100"/>
              <a:gd name="connsiteY0" fmla="*/ 341826 h 1028787"/>
              <a:gd name="connsiteX1" fmla="*/ 431800 w 7531100"/>
              <a:gd name="connsiteY1" fmla="*/ 189426 h 1028787"/>
              <a:gd name="connsiteX2" fmla="*/ 711200 w 7531100"/>
              <a:gd name="connsiteY2" fmla="*/ 697426 h 1028787"/>
              <a:gd name="connsiteX3" fmla="*/ 939800 w 7531100"/>
              <a:gd name="connsiteY3" fmla="*/ 62426 h 1028787"/>
              <a:gd name="connsiteX4" fmla="*/ 1155700 w 7531100"/>
              <a:gd name="connsiteY4" fmla="*/ 62426 h 1028787"/>
              <a:gd name="connsiteX5" fmla="*/ 1320800 w 7531100"/>
              <a:gd name="connsiteY5" fmla="*/ 405326 h 1028787"/>
              <a:gd name="connsiteX6" fmla="*/ 1727200 w 7531100"/>
              <a:gd name="connsiteY6" fmla="*/ 964126 h 1028787"/>
              <a:gd name="connsiteX7" fmla="*/ 2019300 w 7531100"/>
              <a:gd name="connsiteY7" fmla="*/ 265626 h 1028787"/>
              <a:gd name="connsiteX8" fmla="*/ 2222500 w 7531100"/>
              <a:gd name="connsiteY8" fmla="*/ 214826 h 1028787"/>
              <a:gd name="connsiteX9" fmla="*/ 2146300 w 7531100"/>
              <a:gd name="connsiteY9" fmla="*/ 1027626 h 1028787"/>
              <a:gd name="connsiteX10" fmla="*/ 2451100 w 7531100"/>
              <a:gd name="connsiteY10" fmla="*/ 392626 h 1028787"/>
              <a:gd name="connsiteX11" fmla="*/ 2654300 w 7531100"/>
              <a:gd name="connsiteY11" fmla="*/ 316426 h 1028787"/>
              <a:gd name="connsiteX12" fmla="*/ 2794000 w 7531100"/>
              <a:gd name="connsiteY12" fmla="*/ 621226 h 1028787"/>
              <a:gd name="connsiteX13" fmla="*/ 3022600 w 7531100"/>
              <a:gd name="connsiteY13" fmla="*/ 392626 h 1028787"/>
              <a:gd name="connsiteX14" fmla="*/ 3251200 w 7531100"/>
              <a:gd name="connsiteY14" fmla="*/ 278326 h 1028787"/>
              <a:gd name="connsiteX15" fmla="*/ 3797300 w 7531100"/>
              <a:gd name="connsiteY15" fmla="*/ 329126 h 1028787"/>
              <a:gd name="connsiteX16" fmla="*/ 4152900 w 7531100"/>
              <a:gd name="connsiteY16" fmla="*/ 532326 h 1028787"/>
              <a:gd name="connsiteX17" fmla="*/ 4457700 w 7531100"/>
              <a:gd name="connsiteY17" fmla="*/ 418026 h 1028787"/>
              <a:gd name="connsiteX18" fmla="*/ 4622800 w 7531100"/>
              <a:gd name="connsiteY18" fmla="*/ 265626 h 1028787"/>
              <a:gd name="connsiteX19" fmla="*/ 4953000 w 7531100"/>
              <a:gd name="connsiteY19" fmla="*/ 291026 h 1028787"/>
              <a:gd name="connsiteX20" fmla="*/ 5334000 w 7531100"/>
              <a:gd name="connsiteY20" fmla="*/ 532326 h 1028787"/>
              <a:gd name="connsiteX21" fmla="*/ 5461000 w 7531100"/>
              <a:gd name="connsiteY21" fmla="*/ 646626 h 1028787"/>
              <a:gd name="connsiteX22" fmla="*/ 5880100 w 7531100"/>
              <a:gd name="connsiteY22" fmla="*/ 443426 h 1028787"/>
              <a:gd name="connsiteX23" fmla="*/ 5918200 w 7531100"/>
              <a:gd name="connsiteY23" fmla="*/ 240226 h 1028787"/>
              <a:gd name="connsiteX24" fmla="*/ 6210300 w 7531100"/>
              <a:gd name="connsiteY24" fmla="*/ 87826 h 1028787"/>
              <a:gd name="connsiteX25" fmla="*/ 6845300 w 7531100"/>
              <a:gd name="connsiteY25" fmla="*/ 100526 h 1028787"/>
              <a:gd name="connsiteX26" fmla="*/ 6946900 w 7531100"/>
              <a:gd name="connsiteY26" fmla="*/ 392626 h 1028787"/>
              <a:gd name="connsiteX27" fmla="*/ 7010400 w 7531100"/>
              <a:gd name="connsiteY27" fmla="*/ 506926 h 1028787"/>
              <a:gd name="connsiteX28" fmla="*/ 7531100 w 7531100"/>
              <a:gd name="connsiteY28" fmla="*/ 595826 h 1028787"/>
              <a:gd name="connsiteX0" fmla="*/ 0 w 7531100"/>
              <a:gd name="connsiteY0" fmla="*/ 341826 h 1142920"/>
              <a:gd name="connsiteX1" fmla="*/ 431800 w 7531100"/>
              <a:gd name="connsiteY1" fmla="*/ 189426 h 1142920"/>
              <a:gd name="connsiteX2" fmla="*/ 711200 w 7531100"/>
              <a:gd name="connsiteY2" fmla="*/ 697426 h 1142920"/>
              <a:gd name="connsiteX3" fmla="*/ 939800 w 7531100"/>
              <a:gd name="connsiteY3" fmla="*/ 62426 h 1142920"/>
              <a:gd name="connsiteX4" fmla="*/ 1155700 w 7531100"/>
              <a:gd name="connsiteY4" fmla="*/ 62426 h 1142920"/>
              <a:gd name="connsiteX5" fmla="*/ 1320800 w 7531100"/>
              <a:gd name="connsiteY5" fmla="*/ 405326 h 1142920"/>
              <a:gd name="connsiteX6" fmla="*/ 1727200 w 7531100"/>
              <a:gd name="connsiteY6" fmla="*/ 964126 h 1142920"/>
              <a:gd name="connsiteX7" fmla="*/ 2019300 w 7531100"/>
              <a:gd name="connsiteY7" fmla="*/ 265626 h 1142920"/>
              <a:gd name="connsiteX8" fmla="*/ 2222500 w 7531100"/>
              <a:gd name="connsiteY8" fmla="*/ 214826 h 1142920"/>
              <a:gd name="connsiteX9" fmla="*/ 2552700 w 7531100"/>
              <a:gd name="connsiteY9" fmla="*/ 1141926 h 1142920"/>
              <a:gd name="connsiteX10" fmla="*/ 2451100 w 7531100"/>
              <a:gd name="connsiteY10" fmla="*/ 392626 h 1142920"/>
              <a:gd name="connsiteX11" fmla="*/ 2654300 w 7531100"/>
              <a:gd name="connsiteY11" fmla="*/ 316426 h 1142920"/>
              <a:gd name="connsiteX12" fmla="*/ 2794000 w 7531100"/>
              <a:gd name="connsiteY12" fmla="*/ 621226 h 1142920"/>
              <a:gd name="connsiteX13" fmla="*/ 3022600 w 7531100"/>
              <a:gd name="connsiteY13" fmla="*/ 392626 h 1142920"/>
              <a:gd name="connsiteX14" fmla="*/ 3251200 w 7531100"/>
              <a:gd name="connsiteY14" fmla="*/ 278326 h 1142920"/>
              <a:gd name="connsiteX15" fmla="*/ 3797300 w 7531100"/>
              <a:gd name="connsiteY15" fmla="*/ 329126 h 1142920"/>
              <a:gd name="connsiteX16" fmla="*/ 4152900 w 7531100"/>
              <a:gd name="connsiteY16" fmla="*/ 532326 h 1142920"/>
              <a:gd name="connsiteX17" fmla="*/ 4457700 w 7531100"/>
              <a:gd name="connsiteY17" fmla="*/ 418026 h 1142920"/>
              <a:gd name="connsiteX18" fmla="*/ 4622800 w 7531100"/>
              <a:gd name="connsiteY18" fmla="*/ 265626 h 1142920"/>
              <a:gd name="connsiteX19" fmla="*/ 4953000 w 7531100"/>
              <a:gd name="connsiteY19" fmla="*/ 291026 h 1142920"/>
              <a:gd name="connsiteX20" fmla="*/ 5334000 w 7531100"/>
              <a:gd name="connsiteY20" fmla="*/ 532326 h 1142920"/>
              <a:gd name="connsiteX21" fmla="*/ 5461000 w 7531100"/>
              <a:gd name="connsiteY21" fmla="*/ 646626 h 1142920"/>
              <a:gd name="connsiteX22" fmla="*/ 5880100 w 7531100"/>
              <a:gd name="connsiteY22" fmla="*/ 443426 h 1142920"/>
              <a:gd name="connsiteX23" fmla="*/ 5918200 w 7531100"/>
              <a:gd name="connsiteY23" fmla="*/ 240226 h 1142920"/>
              <a:gd name="connsiteX24" fmla="*/ 6210300 w 7531100"/>
              <a:gd name="connsiteY24" fmla="*/ 87826 h 1142920"/>
              <a:gd name="connsiteX25" fmla="*/ 6845300 w 7531100"/>
              <a:gd name="connsiteY25" fmla="*/ 100526 h 1142920"/>
              <a:gd name="connsiteX26" fmla="*/ 6946900 w 7531100"/>
              <a:gd name="connsiteY26" fmla="*/ 392626 h 1142920"/>
              <a:gd name="connsiteX27" fmla="*/ 7010400 w 7531100"/>
              <a:gd name="connsiteY27" fmla="*/ 506926 h 1142920"/>
              <a:gd name="connsiteX28" fmla="*/ 7531100 w 7531100"/>
              <a:gd name="connsiteY28" fmla="*/ 595826 h 1142920"/>
              <a:gd name="connsiteX0" fmla="*/ 0 w 7531100"/>
              <a:gd name="connsiteY0" fmla="*/ 341826 h 1142090"/>
              <a:gd name="connsiteX1" fmla="*/ 431800 w 7531100"/>
              <a:gd name="connsiteY1" fmla="*/ 189426 h 1142090"/>
              <a:gd name="connsiteX2" fmla="*/ 711200 w 7531100"/>
              <a:gd name="connsiteY2" fmla="*/ 697426 h 1142090"/>
              <a:gd name="connsiteX3" fmla="*/ 939800 w 7531100"/>
              <a:gd name="connsiteY3" fmla="*/ 62426 h 1142090"/>
              <a:gd name="connsiteX4" fmla="*/ 1155700 w 7531100"/>
              <a:gd name="connsiteY4" fmla="*/ 62426 h 1142090"/>
              <a:gd name="connsiteX5" fmla="*/ 1320800 w 7531100"/>
              <a:gd name="connsiteY5" fmla="*/ 405326 h 1142090"/>
              <a:gd name="connsiteX6" fmla="*/ 1727200 w 7531100"/>
              <a:gd name="connsiteY6" fmla="*/ 964126 h 1142090"/>
              <a:gd name="connsiteX7" fmla="*/ 2019300 w 7531100"/>
              <a:gd name="connsiteY7" fmla="*/ 265626 h 1142090"/>
              <a:gd name="connsiteX8" fmla="*/ 2222500 w 7531100"/>
              <a:gd name="connsiteY8" fmla="*/ 214826 h 1142090"/>
              <a:gd name="connsiteX9" fmla="*/ 2552700 w 7531100"/>
              <a:gd name="connsiteY9" fmla="*/ 1141926 h 1142090"/>
              <a:gd name="connsiteX10" fmla="*/ 2679700 w 7531100"/>
              <a:gd name="connsiteY10" fmla="*/ 291026 h 1142090"/>
              <a:gd name="connsiteX11" fmla="*/ 2654300 w 7531100"/>
              <a:gd name="connsiteY11" fmla="*/ 316426 h 1142090"/>
              <a:gd name="connsiteX12" fmla="*/ 2794000 w 7531100"/>
              <a:gd name="connsiteY12" fmla="*/ 621226 h 1142090"/>
              <a:gd name="connsiteX13" fmla="*/ 3022600 w 7531100"/>
              <a:gd name="connsiteY13" fmla="*/ 392626 h 1142090"/>
              <a:gd name="connsiteX14" fmla="*/ 3251200 w 7531100"/>
              <a:gd name="connsiteY14" fmla="*/ 278326 h 1142090"/>
              <a:gd name="connsiteX15" fmla="*/ 3797300 w 7531100"/>
              <a:gd name="connsiteY15" fmla="*/ 329126 h 1142090"/>
              <a:gd name="connsiteX16" fmla="*/ 4152900 w 7531100"/>
              <a:gd name="connsiteY16" fmla="*/ 532326 h 1142090"/>
              <a:gd name="connsiteX17" fmla="*/ 4457700 w 7531100"/>
              <a:gd name="connsiteY17" fmla="*/ 418026 h 1142090"/>
              <a:gd name="connsiteX18" fmla="*/ 4622800 w 7531100"/>
              <a:gd name="connsiteY18" fmla="*/ 265626 h 1142090"/>
              <a:gd name="connsiteX19" fmla="*/ 4953000 w 7531100"/>
              <a:gd name="connsiteY19" fmla="*/ 291026 h 1142090"/>
              <a:gd name="connsiteX20" fmla="*/ 5334000 w 7531100"/>
              <a:gd name="connsiteY20" fmla="*/ 532326 h 1142090"/>
              <a:gd name="connsiteX21" fmla="*/ 5461000 w 7531100"/>
              <a:gd name="connsiteY21" fmla="*/ 646626 h 1142090"/>
              <a:gd name="connsiteX22" fmla="*/ 5880100 w 7531100"/>
              <a:gd name="connsiteY22" fmla="*/ 443426 h 1142090"/>
              <a:gd name="connsiteX23" fmla="*/ 5918200 w 7531100"/>
              <a:gd name="connsiteY23" fmla="*/ 240226 h 1142090"/>
              <a:gd name="connsiteX24" fmla="*/ 6210300 w 7531100"/>
              <a:gd name="connsiteY24" fmla="*/ 87826 h 1142090"/>
              <a:gd name="connsiteX25" fmla="*/ 6845300 w 7531100"/>
              <a:gd name="connsiteY25" fmla="*/ 100526 h 1142090"/>
              <a:gd name="connsiteX26" fmla="*/ 6946900 w 7531100"/>
              <a:gd name="connsiteY26" fmla="*/ 392626 h 1142090"/>
              <a:gd name="connsiteX27" fmla="*/ 7010400 w 7531100"/>
              <a:gd name="connsiteY27" fmla="*/ 506926 h 1142090"/>
              <a:gd name="connsiteX28" fmla="*/ 7531100 w 7531100"/>
              <a:gd name="connsiteY28" fmla="*/ 595826 h 1142090"/>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654300 w 7531100"/>
              <a:gd name="connsiteY11" fmla="*/ 316426 h 965032"/>
              <a:gd name="connsiteX12" fmla="*/ 2794000 w 7531100"/>
              <a:gd name="connsiteY12" fmla="*/ 621226 h 965032"/>
              <a:gd name="connsiteX13" fmla="*/ 3022600 w 7531100"/>
              <a:gd name="connsiteY13" fmla="*/ 392626 h 965032"/>
              <a:gd name="connsiteX14" fmla="*/ 3251200 w 7531100"/>
              <a:gd name="connsiteY14" fmla="*/ 278326 h 965032"/>
              <a:gd name="connsiteX15" fmla="*/ 3797300 w 7531100"/>
              <a:gd name="connsiteY15" fmla="*/ 329126 h 965032"/>
              <a:gd name="connsiteX16" fmla="*/ 4152900 w 7531100"/>
              <a:gd name="connsiteY16" fmla="*/ 5323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794000 w 7531100"/>
              <a:gd name="connsiteY12" fmla="*/ 621226 h 965032"/>
              <a:gd name="connsiteX13" fmla="*/ 3022600 w 7531100"/>
              <a:gd name="connsiteY13" fmla="*/ 392626 h 965032"/>
              <a:gd name="connsiteX14" fmla="*/ 3251200 w 7531100"/>
              <a:gd name="connsiteY14" fmla="*/ 278326 h 965032"/>
              <a:gd name="connsiteX15" fmla="*/ 3797300 w 7531100"/>
              <a:gd name="connsiteY15" fmla="*/ 329126 h 965032"/>
              <a:gd name="connsiteX16" fmla="*/ 4152900 w 7531100"/>
              <a:gd name="connsiteY16" fmla="*/ 5323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022600 w 7531100"/>
              <a:gd name="connsiteY13" fmla="*/ 392626 h 965032"/>
              <a:gd name="connsiteX14" fmla="*/ 3251200 w 7531100"/>
              <a:gd name="connsiteY14" fmla="*/ 278326 h 965032"/>
              <a:gd name="connsiteX15" fmla="*/ 3797300 w 7531100"/>
              <a:gd name="connsiteY15" fmla="*/ 329126 h 965032"/>
              <a:gd name="connsiteX16" fmla="*/ 4152900 w 7531100"/>
              <a:gd name="connsiteY16" fmla="*/ 5323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251200 w 7531100"/>
              <a:gd name="connsiteY14" fmla="*/ 278326 h 965032"/>
              <a:gd name="connsiteX15" fmla="*/ 3797300 w 7531100"/>
              <a:gd name="connsiteY15" fmla="*/ 329126 h 965032"/>
              <a:gd name="connsiteX16" fmla="*/ 4152900 w 7531100"/>
              <a:gd name="connsiteY16" fmla="*/ 5323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276600 w 7531100"/>
              <a:gd name="connsiteY14" fmla="*/ 113226 h 965032"/>
              <a:gd name="connsiteX15" fmla="*/ 3797300 w 7531100"/>
              <a:gd name="connsiteY15" fmla="*/ 329126 h 965032"/>
              <a:gd name="connsiteX16" fmla="*/ 4152900 w 7531100"/>
              <a:gd name="connsiteY16" fmla="*/ 5323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797300 w 7531100"/>
              <a:gd name="connsiteY15" fmla="*/ 329126 h 965032"/>
              <a:gd name="connsiteX16" fmla="*/ 4152900 w 7531100"/>
              <a:gd name="connsiteY16" fmla="*/ 5323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152900 w 7531100"/>
              <a:gd name="connsiteY16" fmla="*/ 5323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051300 w 7531100"/>
              <a:gd name="connsiteY16" fmla="*/ 2275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457700 w 7531100"/>
              <a:gd name="connsiteY17" fmla="*/ 4180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622800 w 7531100"/>
              <a:gd name="connsiteY18" fmla="*/ 2656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4953000 w 7531100"/>
              <a:gd name="connsiteY19" fmla="*/ 2910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34000 w 7531100"/>
              <a:gd name="connsiteY20" fmla="*/ 532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461000 w 7531100"/>
              <a:gd name="connsiteY21" fmla="*/ 6466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880100 w 7531100"/>
              <a:gd name="connsiteY22" fmla="*/ 4434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5918200 w 7531100"/>
              <a:gd name="connsiteY23" fmla="*/ 2402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210300 w 7531100"/>
              <a:gd name="connsiteY24" fmla="*/ 878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845300 w 7531100"/>
              <a:gd name="connsiteY25" fmla="*/ 1005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934200 w 7531100"/>
              <a:gd name="connsiteY25" fmla="*/ 430726 h 965032"/>
              <a:gd name="connsiteX26" fmla="*/ 6946900 w 7531100"/>
              <a:gd name="connsiteY26" fmla="*/ 3926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934200 w 7531100"/>
              <a:gd name="connsiteY25" fmla="*/ 430726 h 965032"/>
              <a:gd name="connsiteX26" fmla="*/ 6946900 w 7531100"/>
              <a:gd name="connsiteY26" fmla="*/ 6593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705600 w 7531100"/>
              <a:gd name="connsiteY25" fmla="*/ 519626 h 965032"/>
              <a:gd name="connsiteX26" fmla="*/ 6946900 w 7531100"/>
              <a:gd name="connsiteY26" fmla="*/ 6593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705600 w 7531100"/>
              <a:gd name="connsiteY25" fmla="*/ 519626 h 965032"/>
              <a:gd name="connsiteX26" fmla="*/ 6972300 w 7531100"/>
              <a:gd name="connsiteY26" fmla="*/ 164026 h 965032"/>
              <a:gd name="connsiteX27" fmla="*/ 7010400 w 7531100"/>
              <a:gd name="connsiteY27" fmla="*/ 5069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203700 w 7531100"/>
              <a:gd name="connsiteY16" fmla="*/ 1767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705600 w 7531100"/>
              <a:gd name="connsiteY25" fmla="*/ 519626 h 965032"/>
              <a:gd name="connsiteX26" fmla="*/ 6972300 w 7531100"/>
              <a:gd name="connsiteY26" fmla="*/ 1640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838700 w 7531100"/>
              <a:gd name="connsiteY18" fmla="*/ 2021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705600 w 7531100"/>
              <a:gd name="connsiteY25" fmla="*/ 519626 h 965032"/>
              <a:gd name="connsiteX26" fmla="*/ 6972300 w 7531100"/>
              <a:gd name="connsiteY26" fmla="*/ 1640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664200 w 7531100"/>
              <a:gd name="connsiteY21" fmla="*/ 878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705600 w 7531100"/>
              <a:gd name="connsiteY25" fmla="*/ 519626 h 965032"/>
              <a:gd name="connsiteX26" fmla="*/ 6972300 w 7531100"/>
              <a:gd name="connsiteY26" fmla="*/ 1640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549900 w 7531100"/>
              <a:gd name="connsiteY21" fmla="*/ 164026 h 965032"/>
              <a:gd name="connsiteX22" fmla="*/ 5969000 w 7531100"/>
              <a:gd name="connsiteY22" fmla="*/ 646626 h 965032"/>
              <a:gd name="connsiteX23" fmla="*/ 6210300 w 7531100"/>
              <a:gd name="connsiteY23" fmla="*/ 214826 h 965032"/>
              <a:gd name="connsiteX24" fmla="*/ 6477000 w 7531100"/>
              <a:gd name="connsiteY24" fmla="*/ 75126 h 965032"/>
              <a:gd name="connsiteX25" fmla="*/ 6705600 w 7531100"/>
              <a:gd name="connsiteY25" fmla="*/ 519626 h 965032"/>
              <a:gd name="connsiteX26" fmla="*/ 6972300 w 7531100"/>
              <a:gd name="connsiteY26" fmla="*/ 1640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549900 w 7531100"/>
              <a:gd name="connsiteY21" fmla="*/ 164026 h 965032"/>
              <a:gd name="connsiteX22" fmla="*/ 5842000 w 7531100"/>
              <a:gd name="connsiteY22" fmla="*/ 443426 h 965032"/>
              <a:gd name="connsiteX23" fmla="*/ 6210300 w 7531100"/>
              <a:gd name="connsiteY23" fmla="*/ 214826 h 965032"/>
              <a:gd name="connsiteX24" fmla="*/ 6477000 w 7531100"/>
              <a:gd name="connsiteY24" fmla="*/ 75126 h 965032"/>
              <a:gd name="connsiteX25" fmla="*/ 6705600 w 7531100"/>
              <a:gd name="connsiteY25" fmla="*/ 519626 h 965032"/>
              <a:gd name="connsiteX26" fmla="*/ 6972300 w 7531100"/>
              <a:gd name="connsiteY26" fmla="*/ 1640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549900 w 7531100"/>
              <a:gd name="connsiteY21" fmla="*/ 164026 h 965032"/>
              <a:gd name="connsiteX22" fmla="*/ 5842000 w 7531100"/>
              <a:gd name="connsiteY22" fmla="*/ 443426 h 965032"/>
              <a:gd name="connsiteX23" fmla="*/ 6134100 w 7531100"/>
              <a:gd name="connsiteY23" fmla="*/ 138626 h 965032"/>
              <a:gd name="connsiteX24" fmla="*/ 6477000 w 7531100"/>
              <a:gd name="connsiteY24" fmla="*/ 75126 h 965032"/>
              <a:gd name="connsiteX25" fmla="*/ 6705600 w 7531100"/>
              <a:gd name="connsiteY25" fmla="*/ 519626 h 965032"/>
              <a:gd name="connsiteX26" fmla="*/ 6972300 w 7531100"/>
              <a:gd name="connsiteY26" fmla="*/ 1640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549900 w 7531100"/>
              <a:gd name="connsiteY21" fmla="*/ 164026 h 965032"/>
              <a:gd name="connsiteX22" fmla="*/ 5842000 w 7531100"/>
              <a:gd name="connsiteY22" fmla="*/ 443426 h 965032"/>
              <a:gd name="connsiteX23" fmla="*/ 6134100 w 7531100"/>
              <a:gd name="connsiteY23" fmla="*/ 138626 h 965032"/>
              <a:gd name="connsiteX24" fmla="*/ 6565900 w 7531100"/>
              <a:gd name="connsiteY24" fmla="*/ 506926 h 965032"/>
              <a:gd name="connsiteX25" fmla="*/ 6705600 w 7531100"/>
              <a:gd name="connsiteY25" fmla="*/ 519626 h 965032"/>
              <a:gd name="connsiteX26" fmla="*/ 6972300 w 7531100"/>
              <a:gd name="connsiteY26" fmla="*/ 1640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549900 w 7531100"/>
              <a:gd name="connsiteY21" fmla="*/ 164026 h 965032"/>
              <a:gd name="connsiteX22" fmla="*/ 5842000 w 7531100"/>
              <a:gd name="connsiteY22" fmla="*/ 443426 h 965032"/>
              <a:gd name="connsiteX23" fmla="*/ 6134100 w 7531100"/>
              <a:gd name="connsiteY23" fmla="*/ 138626 h 965032"/>
              <a:gd name="connsiteX24" fmla="*/ 6565900 w 7531100"/>
              <a:gd name="connsiteY24" fmla="*/ 506926 h 965032"/>
              <a:gd name="connsiteX25" fmla="*/ 6756400 w 7531100"/>
              <a:gd name="connsiteY25" fmla="*/ 189426 h 965032"/>
              <a:gd name="connsiteX26" fmla="*/ 6972300 w 7531100"/>
              <a:gd name="connsiteY26" fmla="*/ 1640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549900 w 7531100"/>
              <a:gd name="connsiteY21" fmla="*/ 164026 h 965032"/>
              <a:gd name="connsiteX22" fmla="*/ 5842000 w 7531100"/>
              <a:gd name="connsiteY22" fmla="*/ 443426 h 965032"/>
              <a:gd name="connsiteX23" fmla="*/ 6134100 w 7531100"/>
              <a:gd name="connsiteY23" fmla="*/ 138626 h 965032"/>
              <a:gd name="connsiteX24" fmla="*/ 6565900 w 7531100"/>
              <a:gd name="connsiteY24" fmla="*/ 506926 h 965032"/>
              <a:gd name="connsiteX25" fmla="*/ 6756400 w 7531100"/>
              <a:gd name="connsiteY25" fmla="*/ 189426 h 965032"/>
              <a:gd name="connsiteX26" fmla="*/ 7073900 w 7531100"/>
              <a:gd name="connsiteY26" fmla="*/ 341826 h 965032"/>
              <a:gd name="connsiteX27" fmla="*/ 70485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549900 w 7531100"/>
              <a:gd name="connsiteY21" fmla="*/ 164026 h 965032"/>
              <a:gd name="connsiteX22" fmla="*/ 5842000 w 7531100"/>
              <a:gd name="connsiteY22" fmla="*/ 443426 h 965032"/>
              <a:gd name="connsiteX23" fmla="*/ 6134100 w 7531100"/>
              <a:gd name="connsiteY23" fmla="*/ 138626 h 965032"/>
              <a:gd name="connsiteX24" fmla="*/ 6565900 w 7531100"/>
              <a:gd name="connsiteY24" fmla="*/ 506926 h 965032"/>
              <a:gd name="connsiteX25" fmla="*/ 6756400 w 7531100"/>
              <a:gd name="connsiteY25" fmla="*/ 189426 h 965032"/>
              <a:gd name="connsiteX26" fmla="*/ 7073900 w 7531100"/>
              <a:gd name="connsiteY26" fmla="*/ 341826 h 965032"/>
              <a:gd name="connsiteX27" fmla="*/ 7150100 w 7531100"/>
              <a:gd name="connsiteY27" fmla="*/ 646626 h 965032"/>
              <a:gd name="connsiteX28" fmla="*/ 7531100 w 7531100"/>
              <a:gd name="connsiteY28" fmla="*/ 595826 h 965032"/>
              <a:gd name="connsiteX0" fmla="*/ 0 w 7531100"/>
              <a:gd name="connsiteY0" fmla="*/ 341826 h 965032"/>
              <a:gd name="connsiteX1" fmla="*/ 431800 w 7531100"/>
              <a:gd name="connsiteY1" fmla="*/ 189426 h 965032"/>
              <a:gd name="connsiteX2" fmla="*/ 711200 w 7531100"/>
              <a:gd name="connsiteY2" fmla="*/ 697426 h 965032"/>
              <a:gd name="connsiteX3" fmla="*/ 939800 w 7531100"/>
              <a:gd name="connsiteY3" fmla="*/ 62426 h 965032"/>
              <a:gd name="connsiteX4" fmla="*/ 1155700 w 7531100"/>
              <a:gd name="connsiteY4" fmla="*/ 62426 h 965032"/>
              <a:gd name="connsiteX5" fmla="*/ 1320800 w 7531100"/>
              <a:gd name="connsiteY5" fmla="*/ 405326 h 965032"/>
              <a:gd name="connsiteX6" fmla="*/ 1727200 w 7531100"/>
              <a:gd name="connsiteY6" fmla="*/ 964126 h 965032"/>
              <a:gd name="connsiteX7" fmla="*/ 2019300 w 7531100"/>
              <a:gd name="connsiteY7" fmla="*/ 265626 h 965032"/>
              <a:gd name="connsiteX8" fmla="*/ 2222500 w 7531100"/>
              <a:gd name="connsiteY8" fmla="*/ 214826 h 965032"/>
              <a:gd name="connsiteX9" fmla="*/ 2489200 w 7531100"/>
              <a:gd name="connsiteY9" fmla="*/ 697426 h 965032"/>
              <a:gd name="connsiteX10" fmla="*/ 2679700 w 7531100"/>
              <a:gd name="connsiteY10" fmla="*/ 291026 h 965032"/>
              <a:gd name="connsiteX11" fmla="*/ 2781300 w 7531100"/>
              <a:gd name="connsiteY11" fmla="*/ 125926 h 965032"/>
              <a:gd name="connsiteX12" fmla="*/ 2984500 w 7531100"/>
              <a:gd name="connsiteY12" fmla="*/ 621226 h 965032"/>
              <a:gd name="connsiteX13" fmla="*/ 3175000 w 7531100"/>
              <a:gd name="connsiteY13" fmla="*/ 418026 h 965032"/>
              <a:gd name="connsiteX14" fmla="*/ 3441700 w 7531100"/>
              <a:gd name="connsiteY14" fmla="*/ 100526 h 965032"/>
              <a:gd name="connsiteX15" fmla="*/ 3873500 w 7531100"/>
              <a:gd name="connsiteY15" fmla="*/ 951426 h 965032"/>
              <a:gd name="connsiteX16" fmla="*/ 4318000 w 7531100"/>
              <a:gd name="connsiteY16" fmla="*/ 379926 h 965032"/>
              <a:gd name="connsiteX17" fmla="*/ 4610100 w 7531100"/>
              <a:gd name="connsiteY17" fmla="*/ 595826 h 965032"/>
              <a:gd name="connsiteX18" fmla="*/ 4902200 w 7531100"/>
              <a:gd name="connsiteY18" fmla="*/ 367226 h 965032"/>
              <a:gd name="connsiteX19" fmla="*/ 5156200 w 7531100"/>
              <a:gd name="connsiteY19" fmla="*/ 341826 h 965032"/>
              <a:gd name="connsiteX20" fmla="*/ 5384800 w 7531100"/>
              <a:gd name="connsiteY20" fmla="*/ 659326 h 965032"/>
              <a:gd name="connsiteX21" fmla="*/ 5549900 w 7531100"/>
              <a:gd name="connsiteY21" fmla="*/ 164026 h 965032"/>
              <a:gd name="connsiteX22" fmla="*/ 5842000 w 7531100"/>
              <a:gd name="connsiteY22" fmla="*/ 443426 h 965032"/>
              <a:gd name="connsiteX23" fmla="*/ 6134100 w 7531100"/>
              <a:gd name="connsiteY23" fmla="*/ 138626 h 965032"/>
              <a:gd name="connsiteX24" fmla="*/ 6565900 w 7531100"/>
              <a:gd name="connsiteY24" fmla="*/ 506926 h 965032"/>
              <a:gd name="connsiteX25" fmla="*/ 6756400 w 7531100"/>
              <a:gd name="connsiteY25" fmla="*/ 189426 h 965032"/>
              <a:gd name="connsiteX26" fmla="*/ 7073900 w 7531100"/>
              <a:gd name="connsiteY26" fmla="*/ 341826 h 965032"/>
              <a:gd name="connsiteX27" fmla="*/ 7213600 w 7531100"/>
              <a:gd name="connsiteY27" fmla="*/ 633926 h 965032"/>
              <a:gd name="connsiteX28" fmla="*/ 7531100 w 7531100"/>
              <a:gd name="connsiteY28" fmla="*/ 595826 h 965032"/>
              <a:gd name="connsiteX0" fmla="*/ 0 w 7213600"/>
              <a:gd name="connsiteY0" fmla="*/ 341826 h 965032"/>
              <a:gd name="connsiteX1" fmla="*/ 431800 w 7213600"/>
              <a:gd name="connsiteY1" fmla="*/ 189426 h 965032"/>
              <a:gd name="connsiteX2" fmla="*/ 711200 w 7213600"/>
              <a:gd name="connsiteY2" fmla="*/ 697426 h 965032"/>
              <a:gd name="connsiteX3" fmla="*/ 939800 w 7213600"/>
              <a:gd name="connsiteY3" fmla="*/ 62426 h 965032"/>
              <a:gd name="connsiteX4" fmla="*/ 1155700 w 7213600"/>
              <a:gd name="connsiteY4" fmla="*/ 62426 h 965032"/>
              <a:gd name="connsiteX5" fmla="*/ 1320800 w 7213600"/>
              <a:gd name="connsiteY5" fmla="*/ 405326 h 965032"/>
              <a:gd name="connsiteX6" fmla="*/ 1727200 w 7213600"/>
              <a:gd name="connsiteY6" fmla="*/ 964126 h 965032"/>
              <a:gd name="connsiteX7" fmla="*/ 2019300 w 7213600"/>
              <a:gd name="connsiteY7" fmla="*/ 265626 h 965032"/>
              <a:gd name="connsiteX8" fmla="*/ 2222500 w 7213600"/>
              <a:gd name="connsiteY8" fmla="*/ 214826 h 965032"/>
              <a:gd name="connsiteX9" fmla="*/ 2489200 w 7213600"/>
              <a:gd name="connsiteY9" fmla="*/ 697426 h 965032"/>
              <a:gd name="connsiteX10" fmla="*/ 2679700 w 7213600"/>
              <a:gd name="connsiteY10" fmla="*/ 291026 h 965032"/>
              <a:gd name="connsiteX11" fmla="*/ 2781300 w 7213600"/>
              <a:gd name="connsiteY11" fmla="*/ 125926 h 965032"/>
              <a:gd name="connsiteX12" fmla="*/ 2984500 w 7213600"/>
              <a:gd name="connsiteY12" fmla="*/ 621226 h 965032"/>
              <a:gd name="connsiteX13" fmla="*/ 3175000 w 7213600"/>
              <a:gd name="connsiteY13" fmla="*/ 418026 h 965032"/>
              <a:gd name="connsiteX14" fmla="*/ 3441700 w 7213600"/>
              <a:gd name="connsiteY14" fmla="*/ 100526 h 965032"/>
              <a:gd name="connsiteX15" fmla="*/ 3873500 w 7213600"/>
              <a:gd name="connsiteY15" fmla="*/ 951426 h 965032"/>
              <a:gd name="connsiteX16" fmla="*/ 4318000 w 7213600"/>
              <a:gd name="connsiteY16" fmla="*/ 379926 h 965032"/>
              <a:gd name="connsiteX17" fmla="*/ 4610100 w 7213600"/>
              <a:gd name="connsiteY17" fmla="*/ 595826 h 965032"/>
              <a:gd name="connsiteX18" fmla="*/ 4902200 w 7213600"/>
              <a:gd name="connsiteY18" fmla="*/ 367226 h 965032"/>
              <a:gd name="connsiteX19" fmla="*/ 5156200 w 7213600"/>
              <a:gd name="connsiteY19" fmla="*/ 341826 h 965032"/>
              <a:gd name="connsiteX20" fmla="*/ 5384800 w 7213600"/>
              <a:gd name="connsiteY20" fmla="*/ 659326 h 965032"/>
              <a:gd name="connsiteX21" fmla="*/ 5549900 w 7213600"/>
              <a:gd name="connsiteY21" fmla="*/ 164026 h 965032"/>
              <a:gd name="connsiteX22" fmla="*/ 5842000 w 7213600"/>
              <a:gd name="connsiteY22" fmla="*/ 443426 h 965032"/>
              <a:gd name="connsiteX23" fmla="*/ 6134100 w 7213600"/>
              <a:gd name="connsiteY23" fmla="*/ 138626 h 965032"/>
              <a:gd name="connsiteX24" fmla="*/ 6565900 w 7213600"/>
              <a:gd name="connsiteY24" fmla="*/ 506926 h 965032"/>
              <a:gd name="connsiteX25" fmla="*/ 6756400 w 7213600"/>
              <a:gd name="connsiteY25" fmla="*/ 189426 h 965032"/>
              <a:gd name="connsiteX26" fmla="*/ 7073900 w 7213600"/>
              <a:gd name="connsiteY26" fmla="*/ 341826 h 965032"/>
              <a:gd name="connsiteX27" fmla="*/ 7213600 w 7213600"/>
              <a:gd name="connsiteY27" fmla="*/ 633926 h 965032"/>
              <a:gd name="connsiteX0" fmla="*/ 0 w 7073900"/>
              <a:gd name="connsiteY0" fmla="*/ 341826 h 965032"/>
              <a:gd name="connsiteX1" fmla="*/ 431800 w 7073900"/>
              <a:gd name="connsiteY1" fmla="*/ 189426 h 965032"/>
              <a:gd name="connsiteX2" fmla="*/ 711200 w 7073900"/>
              <a:gd name="connsiteY2" fmla="*/ 697426 h 965032"/>
              <a:gd name="connsiteX3" fmla="*/ 939800 w 7073900"/>
              <a:gd name="connsiteY3" fmla="*/ 62426 h 965032"/>
              <a:gd name="connsiteX4" fmla="*/ 1155700 w 7073900"/>
              <a:gd name="connsiteY4" fmla="*/ 62426 h 965032"/>
              <a:gd name="connsiteX5" fmla="*/ 1320800 w 7073900"/>
              <a:gd name="connsiteY5" fmla="*/ 405326 h 965032"/>
              <a:gd name="connsiteX6" fmla="*/ 1727200 w 7073900"/>
              <a:gd name="connsiteY6" fmla="*/ 964126 h 965032"/>
              <a:gd name="connsiteX7" fmla="*/ 2019300 w 7073900"/>
              <a:gd name="connsiteY7" fmla="*/ 265626 h 965032"/>
              <a:gd name="connsiteX8" fmla="*/ 2222500 w 7073900"/>
              <a:gd name="connsiteY8" fmla="*/ 214826 h 965032"/>
              <a:gd name="connsiteX9" fmla="*/ 2489200 w 7073900"/>
              <a:gd name="connsiteY9" fmla="*/ 697426 h 965032"/>
              <a:gd name="connsiteX10" fmla="*/ 2679700 w 7073900"/>
              <a:gd name="connsiteY10" fmla="*/ 291026 h 965032"/>
              <a:gd name="connsiteX11" fmla="*/ 2781300 w 7073900"/>
              <a:gd name="connsiteY11" fmla="*/ 125926 h 965032"/>
              <a:gd name="connsiteX12" fmla="*/ 2984500 w 7073900"/>
              <a:gd name="connsiteY12" fmla="*/ 621226 h 965032"/>
              <a:gd name="connsiteX13" fmla="*/ 3175000 w 7073900"/>
              <a:gd name="connsiteY13" fmla="*/ 418026 h 965032"/>
              <a:gd name="connsiteX14" fmla="*/ 3441700 w 7073900"/>
              <a:gd name="connsiteY14" fmla="*/ 100526 h 965032"/>
              <a:gd name="connsiteX15" fmla="*/ 3873500 w 7073900"/>
              <a:gd name="connsiteY15" fmla="*/ 951426 h 965032"/>
              <a:gd name="connsiteX16" fmla="*/ 4318000 w 7073900"/>
              <a:gd name="connsiteY16" fmla="*/ 379926 h 965032"/>
              <a:gd name="connsiteX17" fmla="*/ 4610100 w 7073900"/>
              <a:gd name="connsiteY17" fmla="*/ 595826 h 965032"/>
              <a:gd name="connsiteX18" fmla="*/ 4902200 w 7073900"/>
              <a:gd name="connsiteY18" fmla="*/ 367226 h 965032"/>
              <a:gd name="connsiteX19" fmla="*/ 5156200 w 7073900"/>
              <a:gd name="connsiteY19" fmla="*/ 341826 h 965032"/>
              <a:gd name="connsiteX20" fmla="*/ 5384800 w 7073900"/>
              <a:gd name="connsiteY20" fmla="*/ 659326 h 965032"/>
              <a:gd name="connsiteX21" fmla="*/ 5549900 w 7073900"/>
              <a:gd name="connsiteY21" fmla="*/ 164026 h 965032"/>
              <a:gd name="connsiteX22" fmla="*/ 5842000 w 7073900"/>
              <a:gd name="connsiteY22" fmla="*/ 443426 h 965032"/>
              <a:gd name="connsiteX23" fmla="*/ 6134100 w 7073900"/>
              <a:gd name="connsiteY23" fmla="*/ 138626 h 965032"/>
              <a:gd name="connsiteX24" fmla="*/ 6565900 w 7073900"/>
              <a:gd name="connsiteY24" fmla="*/ 506926 h 965032"/>
              <a:gd name="connsiteX25" fmla="*/ 6756400 w 7073900"/>
              <a:gd name="connsiteY25" fmla="*/ 189426 h 965032"/>
              <a:gd name="connsiteX26" fmla="*/ 7073900 w 7073900"/>
              <a:gd name="connsiteY26" fmla="*/ 341826 h 965032"/>
              <a:gd name="connsiteX0" fmla="*/ 0 w 7137400"/>
              <a:gd name="connsiteY0" fmla="*/ 341826 h 965032"/>
              <a:gd name="connsiteX1" fmla="*/ 431800 w 7137400"/>
              <a:gd name="connsiteY1" fmla="*/ 189426 h 965032"/>
              <a:gd name="connsiteX2" fmla="*/ 711200 w 7137400"/>
              <a:gd name="connsiteY2" fmla="*/ 697426 h 965032"/>
              <a:gd name="connsiteX3" fmla="*/ 939800 w 7137400"/>
              <a:gd name="connsiteY3" fmla="*/ 62426 h 965032"/>
              <a:gd name="connsiteX4" fmla="*/ 1155700 w 7137400"/>
              <a:gd name="connsiteY4" fmla="*/ 62426 h 965032"/>
              <a:gd name="connsiteX5" fmla="*/ 1320800 w 7137400"/>
              <a:gd name="connsiteY5" fmla="*/ 405326 h 965032"/>
              <a:gd name="connsiteX6" fmla="*/ 1727200 w 7137400"/>
              <a:gd name="connsiteY6" fmla="*/ 964126 h 965032"/>
              <a:gd name="connsiteX7" fmla="*/ 2019300 w 7137400"/>
              <a:gd name="connsiteY7" fmla="*/ 265626 h 965032"/>
              <a:gd name="connsiteX8" fmla="*/ 2222500 w 7137400"/>
              <a:gd name="connsiteY8" fmla="*/ 214826 h 965032"/>
              <a:gd name="connsiteX9" fmla="*/ 2489200 w 7137400"/>
              <a:gd name="connsiteY9" fmla="*/ 697426 h 965032"/>
              <a:gd name="connsiteX10" fmla="*/ 2679700 w 7137400"/>
              <a:gd name="connsiteY10" fmla="*/ 291026 h 965032"/>
              <a:gd name="connsiteX11" fmla="*/ 2781300 w 7137400"/>
              <a:gd name="connsiteY11" fmla="*/ 125926 h 965032"/>
              <a:gd name="connsiteX12" fmla="*/ 2984500 w 7137400"/>
              <a:gd name="connsiteY12" fmla="*/ 621226 h 965032"/>
              <a:gd name="connsiteX13" fmla="*/ 3175000 w 7137400"/>
              <a:gd name="connsiteY13" fmla="*/ 418026 h 965032"/>
              <a:gd name="connsiteX14" fmla="*/ 3441700 w 7137400"/>
              <a:gd name="connsiteY14" fmla="*/ 100526 h 965032"/>
              <a:gd name="connsiteX15" fmla="*/ 3873500 w 7137400"/>
              <a:gd name="connsiteY15" fmla="*/ 951426 h 965032"/>
              <a:gd name="connsiteX16" fmla="*/ 4318000 w 7137400"/>
              <a:gd name="connsiteY16" fmla="*/ 379926 h 965032"/>
              <a:gd name="connsiteX17" fmla="*/ 4610100 w 7137400"/>
              <a:gd name="connsiteY17" fmla="*/ 595826 h 965032"/>
              <a:gd name="connsiteX18" fmla="*/ 4902200 w 7137400"/>
              <a:gd name="connsiteY18" fmla="*/ 367226 h 965032"/>
              <a:gd name="connsiteX19" fmla="*/ 5156200 w 7137400"/>
              <a:gd name="connsiteY19" fmla="*/ 341826 h 965032"/>
              <a:gd name="connsiteX20" fmla="*/ 5384800 w 7137400"/>
              <a:gd name="connsiteY20" fmla="*/ 659326 h 965032"/>
              <a:gd name="connsiteX21" fmla="*/ 5549900 w 7137400"/>
              <a:gd name="connsiteY21" fmla="*/ 164026 h 965032"/>
              <a:gd name="connsiteX22" fmla="*/ 5842000 w 7137400"/>
              <a:gd name="connsiteY22" fmla="*/ 443426 h 965032"/>
              <a:gd name="connsiteX23" fmla="*/ 6134100 w 7137400"/>
              <a:gd name="connsiteY23" fmla="*/ 138626 h 965032"/>
              <a:gd name="connsiteX24" fmla="*/ 6565900 w 7137400"/>
              <a:gd name="connsiteY24" fmla="*/ 506926 h 965032"/>
              <a:gd name="connsiteX25" fmla="*/ 6756400 w 7137400"/>
              <a:gd name="connsiteY25" fmla="*/ 189426 h 965032"/>
              <a:gd name="connsiteX26" fmla="*/ 7137400 w 7137400"/>
              <a:gd name="connsiteY26" fmla="*/ 697426 h 965032"/>
              <a:gd name="connsiteX0" fmla="*/ 0 w 7137400"/>
              <a:gd name="connsiteY0" fmla="*/ 285777 h 908983"/>
              <a:gd name="connsiteX1" fmla="*/ 431800 w 7137400"/>
              <a:gd name="connsiteY1" fmla="*/ 133377 h 908983"/>
              <a:gd name="connsiteX2" fmla="*/ 711200 w 7137400"/>
              <a:gd name="connsiteY2" fmla="*/ 641377 h 908983"/>
              <a:gd name="connsiteX3" fmla="*/ 939800 w 7137400"/>
              <a:gd name="connsiteY3" fmla="*/ 6377 h 908983"/>
              <a:gd name="connsiteX4" fmla="*/ 1320800 w 7137400"/>
              <a:gd name="connsiteY4" fmla="*/ 349277 h 908983"/>
              <a:gd name="connsiteX5" fmla="*/ 1727200 w 7137400"/>
              <a:gd name="connsiteY5" fmla="*/ 908077 h 908983"/>
              <a:gd name="connsiteX6" fmla="*/ 2019300 w 7137400"/>
              <a:gd name="connsiteY6" fmla="*/ 209577 h 908983"/>
              <a:gd name="connsiteX7" fmla="*/ 2222500 w 7137400"/>
              <a:gd name="connsiteY7" fmla="*/ 158777 h 908983"/>
              <a:gd name="connsiteX8" fmla="*/ 2489200 w 7137400"/>
              <a:gd name="connsiteY8" fmla="*/ 641377 h 908983"/>
              <a:gd name="connsiteX9" fmla="*/ 2679700 w 7137400"/>
              <a:gd name="connsiteY9" fmla="*/ 234977 h 908983"/>
              <a:gd name="connsiteX10" fmla="*/ 2781300 w 7137400"/>
              <a:gd name="connsiteY10" fmla="*/ 69877 h 908983"/>
              <a:gd name="connsiteX11" fmla="*/ 2984500 w 7137400"/>
              <a:gd name="connsiteY11" fmla="*/ 565177 h 908983"/>
              <a:gd name="connsiteX12" fmla="*/ 3175000 w 7137400"/>
              <a:gd name="connsiteY12" fmla="*/ 361977 h 908983"/>
              <a:gd name="connsiteX13" fmla="*/ 3441700 w 7137400"/>
              <a:gd name="connsiteY13" fmla="*/ 44477 h 908983"/>
              <a:gd name="connsiteX14" fmla="*/ 3873500 w 7137400"/>
              <a:gd name="connsiteY14" fmla="*/ 895377 h 908983"/>
              <a:gd name="connsiteX15" fmla="*/ 4318000 w 7137400"/>
              <a:gd name="connsiteY15" fmla="*/ 323877 h 908983"/>
              <a:gd name="connsiteX16" fmla="*/ 4610100 w 7137400"/>
              <a:gd name="connsiteY16" fmla="*/ 539777 h 908983"/>
              <a:gd name="connsiteX17" fmla="*/ 4902200 w 7137400"/>
              <a:gd name="connsiteY17" fmla="*/ 311177 h 908983"/>
              <a:gd name="connsiteX18" fmla="*/ 5156200 w 7137400"/>
              <a:gd name="connsiteY18" fmla="*/ 285777 h 908983"/>
              <a:gd name="connsiteX19" fmla="*/ 5384800 w 7137400"/>
              <a:gd name="connsiteY19" fmla="*/ 603277 h 908983"/>
              <a:gd name="connsiteX20" fmla="*/ 5549900 w 7137400"/>
              <a:gd name="connsiteY20" fmla="*/ 107977 h 908983"/>
              <a:gd name="connsiteX21" fmla="*/ 5842000 w 7137400"/>
              <a:gd name="connsiteY21" fmla="*/ 387377 h 908983"/>
              <a:gd name="connsiteX22" fmla="*/ 6134100 w 7137400"/>
              <a:gd name="connsiteY22" fmla="*/ 82577 h 908983"/>
              <a:gd name="connsiteX23" fmla="*/ 6565900 w 7137400"/>
              <a:gd name="connsiteY23" fmla="*/ 450877 h 908983"/>
              <a:gd name="connsiteX24" fmla="*/ 6756400 w 7137400"/>
              <a:gd name="connsiteY24" fmla="*/ 133377 h 908983"/>
              <a:gd name="connsiteX25" fmla="*/ 7137400 w 7137400"/>
              <a:gd name="connsiteY25" fmla="*/ 641377 h 908983"/>
              <a:gd name="connsiteX0" fmla="*/ 0 w 7137400"/>
              <a:gd name="connsiteY0" fmla="*/ 285777 h 908983"/>
              <a:gd name="connsiteX1" fmla="*/ 431800 w 7137400"/>
              <a:gd name="connsiteY1" fmla="*/ 133377 h 908983"/>
              <a:gd name="connsiteX2" fmla="*/ 711200 w 7137400"/>
              <a:gd name="connsiteY2" fmla="*/ 641377 h 908983"/>
              <a:gd name="connsiteX3" fmla="*/ 1155700 w 7137400"/>
              <a:gd name="connsiteY3" fmla="*/ 6377 h 908983"/>
              <a:gd name="connsiteX4" fmla="*/ 1320800 w 7137400"/>
              <a:gd name="connsiteY4" fmla="*/ 349277 h 908983"/>
              <a:gd name="connsiteX5" fmla="*/ 1727200 w 7137400"/>
              <a:gd name="connsiteY5" fmla="*/ 908077 h 908983"/>
              <a:gd name="connsiteX6" fmla="*/ 2019300 w 7137400"/>
              <a:gd name="connsiteY6" fmla="*/ 209577 h 908983"/>
              <a:gd name="connsiteX7" fmla="*/ 2222500 w 7137400"/>
              <a:gd name="connsiteY7" fmla="*/ 158777 h 908983"/>
              <a:gd name="connsiteX8" fmla="*/ 2489200 w 7137400"/>
              <a:gd name="connsiteY8" fmla="*/ 641377 h 908983"/>
              <a:gd name="connsiteX9" fmla="*/ 2679700 w 7137400"/>
              <a:gd name="connsiteY9" fmla="*/ 234977 h 908983"/>
              <a:gd name="connsiteX10" fmla="*/ 2781300 w 7137400"/>
              <a:gd name="connsiteY10" fmla="*/ 69877 h 908983"/>
              <a:gd name="connsiteX11" fmla="*/ 2984500 w 7137400"/>
              <a:gd name="connsiteY11" fmla="*/ 565177 h 908983"/>
              <a:gd name="connsiteX12" fmla="*/ 3175000 w 7137400"/>
              <a:gd name="connsiteY12" fmla="*/ 361977 h 908983"/>
              <a:gd name="connsiteX13" fmla="*/ 3441700 w 7137400"/>
              <a:gd name="connsiteY13" fmla="*/ 44477 h 908983"/>
              <a:gd name="connsiteX14" fmla="*/ 3873500 w 7137400"/>
              <a:gd name="connsiteY14" fmla="*/ 895377 h 908983"/>
              <a:gd name="connsiteX15" fmla="*/ 4318000 w 7137400"/>
              <a:gd name="connsiteY15" fmla="*/ 323877 h 908983"/>
              <a:gd name="connsiteX16" fmla="*/ 4610100 w 7137400"/>
              <a:gd name="connsiteY16" fmla="*/ 539777 h 908983"/>
              <a:gd name="connsiteX17" fmla="*/ 4902200 w 7137400"/>
              <a:gd name="connsiteY17" fmla="*/ 311177 h 908983"/>
              <a:gd name="connsiteX18" fmla="*/ 5156200 w 7137400"/>
              <a:gd name="connsiteY18" fmla="*/ 285777 h 908983"/>
              <a:gd name="connsiteX19" fmla="*/ 5384800 w 7137400"/>
              <a:gd name="connsiteY19" fmla="*/ 603277 h 908983"/>
              <a:gd name="connsiteX20" fmla="*/ 5549900 w 7137400"/>
              <a:gd name="connsiteY20" fmla="*/ 107977 h 908983"/>
              <a:gd name="connsiteX21" fmla="*/ 5842000 w 7137400"/>
              <a:gd name="connsiteY21" fmla="*/ 387377 h 908983"/>
              <a:gd name="connsiteX22" fmla="*/ 6134100 w 7137400"/>
              <a:gd name="connsiteY22" fmla="*/ 82577 h 908983"/>
              <a:gd name="connsiteX23" fmla="*/ 6565900 w 7137400"/>
              <a:gd name="connsiteY23" fmla="*/ 450877 h 908983"/>
              <a:gd name="connsiteX24" fmla="*/ 6756400 w 7137400"/>
              <a:gd name="connsiteY24" fmla="*/ 133377 h 908983"/>
              <a:gd name="connsiteX25" fmla="*/ 7137400 w 7137400"/>
              <a:gd name="connsiteY25" fmla="*/ 641377 h 908983"/>
              <a:gd name="connsiteX0" fmla="*/ 0 w 7137400"/>
              <a:gd name="connsiteY0" fmla="*/ 285777 h 908983"/>
              <a:gd name="connsiteX1" fmla="*/ 431800 w 7137400"/>
              <a:gd name="connsiteY1" fmla="*/ 133377 h 908983"/>
              <a:gd name="connsiteX2" fmla="*/ 711200 w 7137400"/>
              <a:gd name="connsiteY2" fmla="*/ 641377 h 908983"/>
              <a:gd name="connsiteX3" fmla="*/ 1003300 w 7137400"/>
              <a:gd name="connsiteY3" fmla="*/ 6377 h 908983"/>
              <a:gd name="connsiteX4" fmla="*/ 1320800 w 7137400"/>
              <a:gd name="connsiteY4" fmla="*/ 349277 h 908983"/>
              <a:gd name="connsiteX5" fmla="*/ 1727200 w 7137400"/>
              <a:gd name="connsiteY5" fmla="*/ 908077 h 908983"/>
              <a:gd name="connsiteX6" fmla="*/ 2019300 w 7137400"/>
              <a:gd name="connsiteY6" fmla="*/ 209577 h 908983"/>
              <a:gd name="connsiteX7" fmla="*/ 2222500 w 7137400"/>
              <a:gd name="connsiteY7" fmla="*/ 158777 h 908983"/>
              <a:gd name="connsiteX8" fmla="*/ 2489200 w 7137400"/>
              <a:gd name="connsiteY8" fmla="*/ 641377 h 908983"/>
              <a:gd name="connsiteX9" fmla="*/ 2679700 w 7137400"/>
              <a:gd name="connsiteY9" fmla="*/ 234977 h 908983"/>
              <a:gd name="connsiteX10" fmla="*/ 2781300 w 7137400"/>
              <a:gd name="connsiteY10" fmla="*/ 69877 h 908983"/>
              <a:gd name="connsiteX11" fmla="*/ 2984500 w 7137400"/>
              <a:gd name="connsiteY11" fmla="*/ 565177 h 908983"/>
              <a:gd name="connsiteX12" fmla="*/ 3175000 w 7137400"/>
              <a:gd name="connsiteY12" fmla="*/ 361977 h 908983"/>
              <a:gd name="connsiteX13" fmla="*/ 3441700 w 7137400"/>
              <a:gd name="connsiteY13" fmla="*/ 44477 h 908983"/>
              <a:gd name="connsiteX14" fmla="*/ 3873500 w 7137400"/>
              <a:gd name="connsiteY14" fmla="*/ 895377 h 908983"/>
              <a:gd name="connsiteX15" fmla="*/ 4318000 w 7137400"/>
              <a:gd name="connsiteY15" fmla="*/ 323877 h 908983"/>
              <a:gd name="connsiteX16" fmla="*/ 4610100 w 7137400"/>
              <a:gd name="connsiteY16" fmla="*/ 539777 h 908983"/>
              <a:gd name="connsiteX17" fmla="*/ 4902200 w 7137400"/>
              <a:gd name="connsiteY17" fmla="*/ 311177 h 908983"/>
              <a:gd name="connsiteX18" fmla="*/ 5156200 w 7137400"/>
              <a:gd name="connsiteY18" fmla="*/ 285777 h 908983"/>
              <a:gd name="connsiteX19" fmla="*/ 5384800 w 7137400"/>
              <a:gd name="connsiteY19" fmla="*/ 603277 h 908983"/>
              <a:gd name="connsiteX20" fmla="*/ 5549900 w 7137400"/>
              <a:gd name="connsiteY20" fmla="*/ 107977 h 908983"/>
              <a:gd name="connsiteX21" fmla="*/ 5842000 w 7137400"/>
              <a:gd name="connsiteY21" fmla="*/ 387377 h 908983"/>
              <a:gd name="connsiteX22" fmla="*/ 6134100 w 7137400"/>
              <a:gd name="connsiteY22" fmla="*/ 82577 h 908983"/>
              <a:gd name="connsiteX23" fmla="*/ 6565900 w 7137400"/>
              <a:gd name="connsiteY23" fmla="*/ 450877 h 908983"/>
              <a:gd name="connsiteX24" fmla="*/ 6756400 w 7137400"/>
              <a:gd name="connsiteY24" fmla="*/ 133377 h 908983"/>
              <a:gd name="connsiteX25" fmla="*/ 7137400 w 7137400"/>
              <a:gd name="connsiteY25" fmla="*/ 641377 h 908983"/>
              <a:gd name="connsiteX0" fmla="*/ 0 w 7137400"/>
              <a:gd name="connsiteY0" fmla="*/ 285777 h 908983"/>
              <a:gd name="connsiteX1" fmla="*/ 368300 w 7137400"/>
              <a:gd name="connsiteY1" fmla="*/ 57177 h 908983"/>
              <a:gd name="connsiteX2" fmla="*/ 711200 w 7137400"/>
              <a:gd name="connsiteY2" fmla="*/ 641377 h 908983"/>
              <a:gd name="connsiteX3" fmla="*/ 1003300 w 7137400"/>
              <a:gd name="connsiteY3" fmla="*/ 6377 h 908983"/>
              <a:gd name="connsiteX4" fmla="*/ 1320800 w 7137400"/>
              <a:gd name="connsiteY4" fmla="*/ 349277 h 908983"/>
              <a:gd name="connsiteX5" fmla="*/ 1727200 w 7137400"/>
              <a:gd name="connsiteY5" fmla="*/ 908077 h 908983"/>
              <a:gd name="connsiteX6" fmla="*/ 2019300 w 7137400"/>
              <a:gd name="connsiteY6" fmla="*/ 209577 h 908983"/>
              <a:gd name="connsiteX7" fmla="*/ 2222500 w 7137400"/>
              <a:gd name="connsiteY7" fmla="*/ 158777 h 908983"/>
              <a:gd name="connsiteX8" fmla="*/ 2489200 w 7137400"/>
              <a:gd name="connsiteY8" fmla="*/ 641377 h 908983"/>
              <a:gd name="connsiteX9" fmla="*/ 2679700 w 7137400"/>
              <a:gd name="connsiteY9" fmla="*/ 234977 h 908983"/>
              <a:gd name="connsiteX10" fmla="*/ 2781300 w 7137400"/>
              <a:gd name="connsiteY10" fmla="*/ 69877 h 908983"/>
              <a:gd name="connsiteX11" fmla="*/ 2984500 w 7137400"/>
              <a:gd name="connsiteY11" fmla="*/ 565177 h 908983"/>
              <a:gd name="connsiteX12" fmla="*/ 3175000 w 7137400"/>
              <a:gd name="connsiteY12" fmla="*/ 361977 h 908983"/>
              <a:gd name="connsiteX13" fmla="*/ 3441700 w 7137400"/>
              <a:gd name="connsiteY13" fmla="*/ 44477 h 908983"/>
              <a:gd name="connsiteX14" fmla="*/ 3873500 w 7137400"/>
              <a:gd name="connsiteY14" fmla="*/ 895377 h 908983"/>
              <a:gd name="connsiteX15" fmla="*/ 4318000 w 7137400"/>
              <a:gd name="connsiteY15" fmla="*/ 323877 h 908983"/>
              <a:gd name="connsiteX16" fmla="*/ 4610100 w 7137400"/>
              <a:gd name="connsiteY16" fmla="*/ 539777 h 908983"/>
              <a:gd name="connsiteX17" fmla="*/ 4902200 w 7137400"/>
              <a:gd name="connsiteY17" fmla="*/ 311177 h 908983"/>
              <a:gd name="connsiteX18" fmla="*/ 5156200 w 7137400"/>
              <a:gd name="connsiteY18" fmla="*/ 285777 h 908983"/>
              <a:gd name="connsiteX19" fmla="*/ 5384800 w 7137400"/>
              <a:gd name="connsiteY19" fmla="*/ 603277 h 908983"/>
              <a:gd name="connsiteX20" fmla="*/ 5549900 w 7137400"/>
              <a:gd name="connsiteY20" fmla="*/ 107977 h 908983"/>
              <a:gd name="connsiteX21" fmla="*/ 5842000 w 7137400"/>
              <a:gd name="connsiteY21" fmla="*/ 387377 h 908983"/>
              <a:gd name="connsiteX22" fmla="*/ 6134100 w 7137400"/>
              <a:gd name="connsiteY22" fmla="*/ 82577 h 908983"/>
              <a:gd name="connsiteX23" fmla="*/ 6565900 w 7137400"/>
              <a:gd name="connsiteY23" fmla="*/ 450877 h 908983"/>
              <a:gd name="connsiteX24" fmla="*/ 6756400 w 7137400"/>
              <a:gd name="connsiteY24" fmla="*/ 133377 h 908983"/>
              <a:gd name="connsiteX25" fmla="*/ 7137400 w 7137400"/>
              <a:gd name="connsiteY25" fmla="*/ 641377 h 908983"/>
              <a:gd name="connsiteX0" fmla="*/ 0 w 7137400"/>
              <a:gd name="connsiteY0" fmla="*/ 280946 h 907373"/>
              <a:gd name="connsiteX1" fmla="*/ 368300 w 7137400"/>
              <a:gd name="connsiteY1" fmla="*/ 52346 h 907373"/>
              <a:gd name="connsiteX2" fmla="*/ 711200 w 7137400"/>
              <a:gd name="connsiteY2" fmla="*/ 636546 h 907373"/>
              <a:gd name="connsiteX3" fmla="*/ 1003300 w 7137400"/>
              <a:gd name="connsiteY3" fmla="*/ 1546 h 907373"/>
              <a:gd name="connsiteX4" fmla="*/ 1358900 w 7137400"/>
              <a:gd name="connsiteY4" fmla="*/ 471446 h 907373"/>
              <a:gd name="connsiteX5" fmla="*/ 1727200 w 7137400"/>
              <a:gd name="connsiteY5" fmla="*/ 903246 h 907373"/>
              <a:gd name="connsiteX6" fmla="*/ 2019300 w 7137400"/>
              <a:gd name="connsiteY6" fmla="*/ 204746 h 907373"/>
              <a:gd name="connsiteX7" fmla="*/ 2222500 w 7137400"/>
              <a:gd name="connsiteY7" fmla="*/ 153946 h 907373"/>
              <a:gd name="connsiteX8" fmla="*/ 2489200 w 7137400"/>
              <a:gd name="connsiteY8" fmla="*/ 636546 h 907373"/>
              <a:gd name="connsiteX9" fmla="*/ 2679700 w 7137400"/>
              <a:gd name="connsiteY9" fmla="*/ 230146 h 907373"/>
              <a:gd name="connsiteX10" fmla="*/ 2781300 w 7137400"/>
              <a:gd name="connsiteY10" fmla="*/ 65046 h 907373"/>
              <a:gd name="connsiteX11" fmla="*/ 2984500 w 7137400"/>
              <a:gd name="connsiteY11" fmla="*/ 560346 h 907373"/>
              <a:gd name="connsiteX12" fmla="*/ 3175000 w 7137400"/>
              <a:gd name="connsiteY12" fmla="*/ 357146 h 907373"/>
              <a:gd name="connsiteX13" fmla="*/ 3441700 w 7137400"/>
              <a:gd name="connsiteY13" fmla="*/ 39646 h 907373"/>
              <a:gd name="connsiteX14" fmla="*/ 3873500 w 7137400"/>
              <a:gd name="connsiteY14" fmla="*/ 890546 h 907373"/>
              <a:gd name="connsiteX15" fmla="*/ 4318000 w 7137400"/>
              <a:gd name="connsiteY15" fmla="*/ 319046 h 907373"/>
              <a:gd name="connsiteX16" fmla="*/ 4610100 w 7137400"/>
              <a:gd name="connsiteY16" fmla="*/ 534946 h 907373"/>
              <a:gd name="connsiteX17" fmla="*/ 4902200 w 7137400"/>
              <a:gd name="connsiteY17" fmla="*/ 306346 h 907373"/>
              <a:gd name="connsiteX18" fmla="*/ 5156200 w 7137400"/>
              <a:gd name="connsiteY18" fmla="*/ 280946 h 907373"/>
              <a:gd name="connsiteX19" fmla="*/ 5384800 w 7137400"/>
              <a:gd name="connsiteY19" fmla="*/ 598446 h 907373"/>
              <a:gd name="connsiteX20" fmla="*/ 5549900 w 7137400"/>
              <a:gd name="connsiteY20" fmla="*/ 103146 h 907373"/>
              <a:gd name="connsiteX21" fmla="*/ 5842000 w 7137400"/>
              <a:gd name="connsiteY21" fmla="*/ 382546 h 907373"/>
              <a:gd name="connsiteX22" fmla="*/ 6134100 w 7137400"/>
              <a:gd name="connsiteY22" fmla="*/ 77746 h 907373"/>
              <a:gd name="connsiteX23" fmla="*/ 6565900 w 7137400"/>
              <a:gd name="connsiteY23" fmla="*/ 446046 h 907373"/>
              <a:gd name="connsiteX24" fmla="*/ 6756400 w 7137400"/>
              <a:gd name="connsiteY24" fmla="*/ 128546 h 907373"/>
              <a:gd name="connsiteX25" fmla="*/ 7137400 w 7137400"/>
              <a:gd name="connsiteY25" fmla="*/ 636546 h 907373"/>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222500 w 7137400"/>
              <a:gd name="connsiteY7" fmla="*/ 129765 h 883077"/>
              <a:gd name="connsiteX8" fmla="*/ 2489200 w 7137400"/>
              <a:gd name="connsiteY8" fmla="*/ 612365 h 883077"/>
              <a:gd name="connsiteX9" fmla="*/ 2679700 w 7137400"/>
              <a:gd name="connsiteY9" fmla="*/ 205965 h 883077"/>
              <a:gd name="connsiteX10" fmla="*/ 2781300 w 7137400"/>
              <a:gd name="connsiteY10" fmla="*/ 408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842000 w 7137400"/>
              <a:gd name="connsiteY21" fmla="*/ 358365 h 883077"/>
              <a:gd name="connsiteX22" fmla="*/ 6134100 w 7137400"/>
              <a:gd name="connsiteY22" fmla="*/ 535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222500 w 7137400"/>
              <a:gd name="connsiteY7" fmla="*/ 129765 h 883077"/>
              <a:gd name="connsiteX8" fmla="*/ 2489200 w 7137400"/>
              <a:gd name="connsiteY8" fmla="*/ 612365 h 883077"/>
              <a:gd name="connsiteX9" fmla="*/ 2679700 w 7137400"/>
              <a:gd name="connsiteY9" fmla="*/ 205965 h 883077"/>
              <a:gd name="connsiteX10" fmla="*/ 2882900 w 7137400"/>
              <a:gd name="connsiteY10" fmla="*/ 1297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842000 w 7137400"/>
              <a:gd name="connsiteY21" fmla="*/ 358365 h 883077"/>
              <a:gd name="connsiteX22" fmla="*/ 6134100 w 7137400"/>
              <a:gd name="connsiteY22" fmla="*/ 535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89200 w 7137400"/>
              <a:gd name="connsiteY8" fmla="*/ 612365 h 883077"/>
              <a:gd name="connsiteX9" fmla="*/ 2679700 w 7137400"/>
              <a:gd name="connsiteY9" fmla="*/ 205965 h 883077"/>
              <a:gd name="connsiteX10" fmla="*/ 2882900 w 7137400"/>
              <a:gd name="connsiteY10" fmla="*/ 1297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842000 w 7137400"/>
              <a:gd name="connsiteY21" fmla="*/ 358365 h 883077"/>
              <a:gd name="connsiteX22" fmla="*/ 6134100 w 7137400"/>
              <a:gd name="connsiteY22" fmla="*/ 535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89200 w 7137400"/>
              <a:gd name="connsiteY8" fmla="*/ 612365 h 883077"/>
              <a:gd name="connsiteX9" fmla="*/ 2679700 w 7137400"/>
              <a:gd name="connsiteY9" fmla="*/ 205965 h 883077"/>
              <a:gd name="connsiteX10" fmla="*/ 2819400 w 7137400"/>
              <a:gd name="connsiteY10" fmla="*/ 789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842000 w 7137400"/>
              <a:gd name="connsiteY21" fmla="*/ 358365 h 883077"/>
              <a:gd name="connsiteX22" fmla="*/ 6134100 w 7137400"/>
              <a:gd name="connsiteY22" fmla="*/ 535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679700 w 7137400"/>
              <a:gd name="connsiteY9" fmla="*/ 205965 h 883077"/>
              <a:gd name="connsiteX10" fmla="*/ 2819400 w 7137400"/>
              <a:gd name="connsiteY10" fmla="*/ 789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842000 w 7137400"/>
              <a:gd name="connsiteY21" fmla="*/ 358365 h 883077"/>
              <a:gd name="connsiteX22" fmla="*/ 6134100 w 7137400"/>
              <a:gd name="connsiteY22" fmla="*/ 535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679700 w 7137400"/>
              <a:gd name="connsiteY9" fmla="*/ 205965 h 883077"/>
              <a:gd name="connsiteX10" fmla="*/ 2819400 w 7137400"/>
              <a:gd name="connsiteY10" fmla="*/ 789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943600 w 7137400"/>
              <a:gd name="connsiteY21" fmla="*/ 231365 h 883077"/>
              <a:gd name="connsiteX22" fmla="*/ 6134100 w 7137400"/>
              <a:gd name="connsiteY22" fmla="*/ 535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679700 w 7137400"/>
              <a:gd name="connsiteY9" fmla="*/ 205965 h 883077"/>
              <a:gd name="connsiteX10" fmla="*/ 2819400 w 7137400"/>
              <a:gd name="connsiteY10" fmla="*/ 789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943600 w 7137400"/>
              <a:gd name="connsiteY21" fmla="*/ 231365 h 883077"/>
              <a:gd name="connsiteX22" fmla="*/ 6388100 w 7137400"/>
              <a:gd name="connsiteY22" fmla="*/ 1551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679700 w 7137400"/>
              <a:gd name="connsiteY9" fmla="*/ 205965 h 883077"/>
              <a:gd name="connsiteX10" fmla="*/ 2819400 w 7137400"/>
              <a:gd name="connsiteY10" fmla="*/ 789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956300 w 7137400"/>
              <a:gd name="connsiteY21" fmla="*/ 307565 h 883077"/>
              <a:gd name="connsiteX22" fmla="*/ 6388100 w 7137400"/>
              <a:gd name="connsiteY22" fmla="*/ 1551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679700 w 7137400"/>
              <a:gd name="connsiteY9" fmla="*/ 205965 h 883077"/>
              <a:gd name="connsiteX10" fmla="*/ 2819400 w 7137400"/>
              <a:gd name="connsiteY10" fmla="*/ 789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956300 w 7137400"/>
              <a:gd name="connsiteY21" fmla="*/ 307565 h 883077"/>
              <a:gd name="connsiteX22" fmla="*/ 6350000 w 7137400"/>
              <a:gd name="connsiteY22" fmla="*/ 104365 h 883077"/>
              <a:gd name="connsiteX23" fmla="*/ 6565900 w 7137400"/>
              <a:gd name="connsiteY23" fmla="*/ 421865 h 883077"/>
              <a:gd name="connsiteX24" fmla="*/ 6756400 w 7137400"/>
              <a:gd name="connsiteY24" fmla="*/ 1043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679700 w 7137400"/>
              <a:gd name="connsiteY9" fmla="*/ 205965 h 883077"/>
              <a:gd name="connsiteX10" fmla="*/ 2819400 w 7137400"/>
              <a:gd name="connsiteY10" fmla="*/ 789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549900 w 7137400"/>
              <a:gd name="connsiteY20" fmla="*/ 78965 h 883077"/>
              <a:gd name="connsiteX21" fmla="*/ 5956300 w 7137400"/>
              <a:gd name="connsiteY21" fmla="*/ 307565 h 883077"/>
              <a:gd name="connsiteX22" fmla="*/ 6350000 w 7137400"/>
              <a:gd name="connsiteY22" fmla="*/ 104365 h 883077"/>
              <a:gd name="connsiteX23" fmla="*/ 6565900 w 7137400"/>
              <a:gd name="connsiteY23" fmla="*/ 421865 h 883077"/>
              <a:gd name="connsiteX24" fmla="*/ 6858000 w 7137400"/>
              <a:gd name="connsiteY24" fmla="*/ 1678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679700 w 7137400"/>
              <a:gd name="connsiteY9" fmla="*/ 205965 h 883077"/>
              <a:gd name="connsiteX10" fmla="*/ 2819400 w 7137400"/>
              <a:gd name="connsiteY10" fmla="*/ 78965 h 883077"/>
              <a:gd name="connsiteX11" fmla="*/ 2984500 w 7137400"/>
              <a:gd name="connsiteY11" fmla="*/ 536165 h 883077"/>
              <a:gd name="connsiteX12" fmla="*/ 3175000 w 7137400"/>
              <a:gd name="connsiteY12" fmla="*/ 332965 h 883077"/>
              <a:gd name="connsiteX13" fmla="*/ 3441700 w 7137400"/>
              <a:gd name="connsiteY13" fmla="*/ 15465 h 883077"/>
              <a:gd name="connsiteX14" fmla="*/ 3873500 w 7137400"/>
              <a:gd name="connsiteY14" fmla="*/ 866365 h 883077"/>
              <a:gd name="connsiteX15" fmla="*/ 4318000 w 7137400"/>
              <a:gd name="connsiteY15" fmla="*/ 294865 h 883077"/>
              <a:gd name="connsiteX16" fmla="*/ 4610100 w 7137400"/>
              <a:gd name="connsiteY16" fmla="*/ 510765 h 883077"/>
              <a:gd name="connsiteX17" fmla="*/ 4902200 w 7137400"/>
              <a:gd name="connsiteY17" fmla="*/ 282165 h 883077"/>
              <a:gd name="connsiteX18" fmla="*/ 5156200 w 7137400"/>
              <a:gd name="connsiteY18" fmla="*/ 256765 h 883077"/>
              <a:gd name="connsiteX19" fmla="*/ 5384800 w 7137400"/>
              <a:gd name="connsiteY19" fmla="*/ 574265 h 883077"/>
              <a:gd name="connsiteX20" fmla="*/ 5600700 w 7137400"/>
              <a:gd name="connsiteY20" fmla="*/ 78965 h 883077"/>
              <a:gd name="connsiteX21" fmla="*/ 5956300 w 7137400"/>
              <a:gd name="connsiteY21" fmla="*/ 307565 h 883077"/>
              <a:gd name="connsiteX22" fmla="*/ 6350000 w 7137400"/>
              <a:gd name="connsiteY22" fmla="*/ 104365 h 883077"/>
              <a:gd name="connsiteX23" fmla="*/ 6565900 w 7137400"/>
              <a:gd name="connsiteY23" fmla="*/ 421865 h 883077"/>
              <a:gd name="connsiteX24" fmla="*/ 6858000 w 7137400"/>
              <a:gd name="connsiteY24" fmla="*/ 167865 h 883077"/>
              <a:gd name="connsiteX25" fmla="*/ 7137400 w 7137400"/>
              <a:gd name="connsiteY25"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819400 w 7137400"/>
              <a:gd name="connsiteY9" fmla="*/ 78965 h 883077"/>
              <a:gd name="connsiteX10" fmla="*/ 2984500 w 7137400"/>
              <a:gd name="connsiteY10" fmla="*/ 536165 h 883077"/>
              <a:gd name="connsiteX11" fmla="*/ 3175000 w 7137400"/>
              <a:gd name="connsiteY11" fmla="*/ 332965 h 883077"/>
              <a:gd name="connsiteX12" fmla="*/ 3441700 w 7137400"/>
              <a:gd name="connsiteY12" fmla="*/ 15465 h 883077"/>
              <a:gd name="connsiteX13" fmla="*/ 3873500 w 7137400"/>
              <a:gd name="connsiteY13" fmla="*/ 866365 h 883077"/>
              <a:gd name="connsiteX14" fmla="*/ 4318000 w 7137400"/>
              <a:gd name="connsiteY14" fmla="*/ 294865 h 883077"/>
              <a:gd name="connsiteX15" fmla="*/ 4610100 w 7137400"/>
              <a:gd name="connsiteY15" fmla="*/ 510765 h 883077"/>
              <a:gd name="connsiteX16" fmla="*/ 4902200 w 7137400"/>
              <a:gd name="connsiteY16" fmla="*/ 282165 h 883077"/>
              <a:gd name="connsiteX17" fmla="*/ 5156200 w 7137400"/>
              <a:gd name="connsiteY17" fmla="*/ 256765 h 883077"/>
              <a:gd name="connsiteX18" fmla="*/ 5384800 w 7137400"/>
              <a:gd name="connsiteY18" fmla="*/ 574265 h 883077"/>
              <a:gd name="connsiteX19" fmla="*/ 5600700 w 7137400"/>
              <a:gd name="connsiteY19" fmla="*/ 78965 h 883077"/>
              <a:gd name="connsiteX20" fmla="*/ 5956300 w 7137400"/>
              <a:gd name="connsiteY20" fmla="*/ 307565 h 883077"/>
              <a:gd name="connsiteX21" fmla="*/ 6350000 w 7137400"/>
              <a:gd name="connsiteY21" fmla="*/ 104365 h 883077"/>
              <a:gd name="connsiteX22" fmla="*/ 6565900 w 7137400"/>
              <a:gd name="connsiteY22" fmla="*/ 421865 h 883077"/>
              <a:gd name="connsiteX23" fmla="*/ 6858000 w 7137400"/>
              <a:gd name="connsiteY23" fmla="*/ 167865 h 883077"/>
              <a:gd name="connsiteX24" fmla="*/ 7137400 w 7137400"/>
              <a:gd name="connsiteY24" fmla="*/ 612365 h 883077"/>
              <a:gd name="connsiteX0" fmla="*/ 0 w 7137400"/>
              <a:gd name="connsiteY0" fmla="*/ 256765 h 883077"/>
              <a:gd name="connsiteX1" fmla="*/ 368300 w 7137400"/>
              <a:gd name="connsiteY1" fmla="*/ 28165 h 883077"/>
              <a:gd name="connsiteX2" fmla="*/ 711200 w 7137400"/>
              <a:gd name="connsiteY2" fmla="*/ 612365 h 883077"/>
              <a:gd name="connsiteX3" fmla="*/ 1066800 w 7137400"/>
              <a:gd name="connsiteY3" fmla="*/ 40865 h 883077"/>
              <a:gd name="connsiteX4" fmla="*/ 1358900 w 7137400"/>
              <a:gd name="connsiteY4" fmla="*/ 447265 h 883077"/>
              <a:gd name="connsiteX5" fmla="*/ 1727200 w 7137400"/>
              <a:gd name="connsiteY5" fmla="*/ 879065 h 883077"/>
              <a:gd name="connsiteX6" fmla="*/ 2019300 w 7137400"/>
              <a:gd name="connsiteY6" fmla="*/ 180565 h 883077"/>
              <a:gd name="connsiteX7" fmla="*/ 2184400 w 7137400"/>
              <a:gd name="connsiteY7" fmla="*/ 78965 h 883077"/>
              <a:gd name="connsiteX8" fmla="*/ 2463800 w 7137400"/>
              <a:gd name="connsiteY8" fmla="*/ 332965 h 883077"/>
              <a:gd name="connsiteX9" fmla="*/ 2806700 w 7137400"/>
              <a:gd name="connsiteY9" fmla="*/ 78965 h 883077"/>
              <a:gd name="connsiteX10" fmla="*/ 2984500 w 7137400"/>
              <a:gd name="connsiteY10" fmla="*/ 536165 h 883077"/>
              <a:gd name="connsiteX11" fmla="*/ 3175000 w 7137400"/>
              <a:gd name="connsiteY11" fmla="*/ 332965 h 883077"/>
              <a:gd name="connsiteX12" fmla="*/ 3441700 w 7137400"/>
              <a:gd name="connsiteY12" fmla="*/ 15465 h 883077"/>
              <a:gd name="connsiteX13" fmla="*/ 3873500 w 7137400"/>
              <a:gd name="connsiteY13" fmla="*/ 866365 h 883077"/>
              <a:gd name="connsiteX14" fmla="*/ 4318000 w 7137400"/>
              <a:gd name="connsiteY14" fmla="*/ 294865 h 883077"/>
              <a:gd name="connsiteX15" fmla="*/ 4610100 w 7137400"/>
              <a:gd name="connsiteY15" fmla="*/ 510765 h 883077"/>
              <a:gd name="connsiteX16" fmla="*/ 4902200 w 7137400"/>
              <a:gd name="connsiteY16" fmla="*/ 282165 h 883077"/>
              <a:gd name="connsiteX17" fmla="*/ 5156200 w 7137400"/>
              <a:gd name="connsiteY17" fmla="*/ 256765 h 883077"/>
              <a:gd name="connsiteX18" fmla="*/ 5384800 w 7137400"/>
              <a:gd name="connsiteY18" fmla="*/ 574265 h 883077"/>
              <a:gd name="connsiteX19" fmla="*/ 5600700 w 7137400"/>
              <a:gd name="connsiteY19" fmla="*/ 78965 h 883077"/>
              <a:gd name="connsiteX20" fmla="*/ 5956300 w 7137400"/>
              <a:gd name="connsiteY20" fmla="*/ 307565 h 883077"/>
              <a:gd name="connsiteX21" fmla="*/ 6350000 w 7137400"/>
              <a:gd name="connsiteY21" fmla="*/ 104365 h 883077"/>
              <a:gd name="connsiteX22" fmla="*/ 6565900 w 7137400"/>
              <a:gd name="connsiteY22" fmla="*/ 421865 h 883077"/>
              <a:gd name="connsiteX23" fmla="*/ 6858000 w 7137400"/>
              <a:gd name="connsiteY23" fmla="*/ 167865 h 883077"/>
              <a:gd name="connsiteX24" fmla="*/ 7137400 w 7137400"/>
              <a:gd name="connsiteY24" fmla="*/ 612365 h 883077"/>
              <a:gd name="connsiteX0" fmla="*/ 0 w 7137400"/>
              <a:gd name="connsiteY0" fmla="*/ 256765 h 908260"/>
              <a:gd name="connsiteX1" fmla="*/ 368300 w 7137400"/>
              <a:gd name="connsiteY1" fmla="*/ 28165 h 908260"/>
              <a:gd name="connsiteX2" fmla="*/ 711200 w 7137400"/>
              <a:gd name="connsiteY2" fmla="*/ 612365 h 908260"/>
              <a:gd name="connsiteX3" fmla="*/ 1066800 w 7137400"/>
              <a:gd name="connsiteY3" fmla="*/ 40865 h 908260"/>
              <a:gd name="connsiteX4" fmla="*/ 1358900 w 7137400"/>
              <a:gd name="connsiteY4" fmla="*/ 447265 h 908260"/>
              <a:gd name="connsiteX5" fmla="*/ 1663700 w 7137400"/>
              <a:gd name="connsiteY5" fmla="*/ 904465 h 908260"/>
              <a:gd name="connsiteX6" fmla="*/ 2019300 w 7137400"/>
              <a:gd name="connsiteY6" fmla="*/ 180565 h 908260"/>
              <a:gd name="connsiteX7" fmla="*/ 2184400 w 7137400"/>
              <a:gd name="connsiteY7" fmla="*/ 78965 h 908260"/>
              <a:gd name="connsiteX8" fmla="*/ 2463800 w 7137400"/>
              <a:gd name="connsiteY8" fmla="*/ 332965 h 908260"/>
              <a:gd name="connsiteX9" fmla="*/ 2806700 w 7137400"/>
              <a:gd name="connsiteY9" fmla="*/ 78965 h 908260"/>
              <a:gd name="connsiteX10" fmla="*/ 2984500 w 7137400"/>
              <a:gd name="connsiteY10" fmla="*/ 536165 h 908260"/>
              <a:gd name="connsiteX11" fmla="*/ 3175000 w 7137400"/>
              <a:gd name="connsiteY11" fmla="*/ 332965 h 908260"/>
              <a:gd name="connsiteX12" fmla="*/ 3441700 w 7137400"/>
              <a:gd name="connsiteY12" fmla="*/ 15465 h 908260"/>
              <a:gd name="connsiteX13" fmla="*/ 3873500 w 7137400"/>
              <a:gd name="connsiteY13" fmla="*/ 866365 h 908260"/>
              <a:gd name="connsiteX14" fmla="*/ 4318000 w 7137400"/>
              <a:gd name="connsiteY14" fmla="*/ 294865 h 908260"/>
              <a:gd name="connsiteX15" fmla="*/ 4610100 w 7137400"/>
              <a:gd name="connsiteY15" fmla="*/ 510765 h 908260"/>
              <a:gd name="connsiteX16" fmla="*/ 4902200 w 7137400"/>
              <a:gd name="connsiteY16" fmla="*/ 282165 h 908260"/>
              <a:gd name="connsiteX17" fmla="*/ 5156200 w 7137400"/>
              <a:gd name="connsiteY17" fmla="*/ 256765 h 908260"/>
              <a:gd name="connsiteX18" fmla="*/ 5384800 w 7137400"/>
              <a:gd name="connsiteY18" fmla="*/ 574265 h 908260"/>
              <a:gd name="connsiteX19" fmla="*/ 5600700 w 7137400"/>
              <a:gd name="connsiteY19" fmla="*/ 78965 h 908260"/>
              <a:gd name="connsiteX20" fmla="*/ 5956300 w 7137400"/>
              <a:gd name="connsiteY20" fmla="*/ 307565 h 908260"/>
              <a:gd name="connsiteX21" fmla="*/ 6350000 w 7137400"/>
              <a:gd name="connsiteY21" fmla="*/ 104365 h 908260"/>
              <a:gd name="connsiteX22" fmla="*/ 6565900 w 7137400"/>
              <a:gd name="connsiteY22" fmla="*/ 421865 h 908260"/>
              <a:gd name="connsiteX23" fmla="*/ 6858000 w 7137400"/>
              <a:gd name="connsiteY23" fmla="*/ 167865 h 908260"/>
              <a:gd name="connsiteX24" fmla="*/ 7137400 w 7137400"/>
              <a:gd name="connsiteY24" fmla="*/ 612365 h 908260"/>
              <a:gd name="connsiteX0" fmla="*/ 0 w 7137400"/>
              <a:gd name="connsiteY0" fmla="*/ 256765 h 905114"/>
              <a:gd name="connsiteX1" fmla="*/ 368300 w 7137400"/>
              <a:gd name="connsiteY1" fmla="*/ 28165 h 905114"/>
              <a:gd name="connsiteX2" fmla="*/ 711200 w 7137400"/>
              <a:gd name="connsiteY2" fmla="*/ 612365 h 905114"/>
              <a:gd name="connsiteX3" fmla="*/ 1066800 w 7137400"/>
              <a:gd name="connsiteY3" fmla="*/ 40865 h 905114"/>
              <a:gd name="connsiteX4" fmla="*/ 1663700 w 7137400"/>
              <a:gd name="connsiteY4" fmla="*/ 904465 h 905114"/>
              <a:gd name="connsiteX5" fmla="*/ 2019300 w 7137400"/>
              <a:gd name="connsiteY5" fmla="*/ 180565 h 905114"/>
              <a:gd name="connsiteX6" fmla="*/ 2184400 w 7137400"/>
              <a:gd name="connsiteY6" fmla="*/ 78965 h 905114"/>
              <a:gd name="connsiteX7" fmla="*/ 2463800 w 7137400"/>
              <a:gd name="connsiteY7" fmla="*/ 332965 h 905114"/>
              <a:gd name="connsiteX8" fmla="*/ 2806700 w 7137400"/>
              <a:gd name="connsiteY8" fmla="*/ 78965 h 905114"/>
              <a:gd name="connsiteX9" fmla="*/ 2984500 w 7137400"/>
              <a:gd name="connsiteY9" fmla="*/ 536165 h 905114"/>
              <a:gd name="connsiteX10" fmla="*/ 3175000 w 7137400"/>
              <a:gd name="connsiteY10" fmla="*/ 332965 h 905114"/>
              <a:gd name="connsiteX11" fmla="*/ 3441700 w 7137400"/>
              <a:gd name="connsiteY11" fmla="*/ 15465 h 905114"/>
              <a:gd name="connsiteX12" fmla="*/ 3873500 w 7137400"/>
              <a:gd name="connsiteY12" fmla="*/ 866365 h 905114"/>
              <a:gd name="connsiteX13" fmla="*/ 4318000 w 7137400"/>
              <a:gd name="connsiteY13" fmla="*/ 294865 h 905114"/>
              <a:gd name="connsiteX14" fmla="*/ 4610100 w 7137400"/>
              <a:gd name="connsiteY14" fmla="*/ 510765 h 905114"/>
              <a:gd name="connsiteX15" fmla="*/ 4902200 w 7137400"/>
              <a:gd name="connsiteY15" fmla="*/ 282165 h 905114"/>
              <a:gd name="connsiteX16" fmla="*/ 5156200 w 7137400"/>
              <a:gd name="connsiteY16" fmla="*/ 256765 h 905114"/>
              <a:gd name="connsiteX17" fmla="*/ 5384800 w 7137400"/>
              <a:gd name="connsiteY17" fmla="*/ 574265 h 905114"/>
              <a:gd name="connsiteX18" fmla="*/ 5600700 w 7137400"/>
              <a:gd name="connsiteY18" fmla="*/ 78965 h 905114"/>
              <a:gd name="connsiteX19" fmla="*/ 5956300 w 7137400"/>
              <a:gd name="connsiteY19" fmla="*/ 307565 h 905114"/>
              <a:gd name="connsiteX20" fmla="*/ 6350000 w 7137400"/>
              <a:gd name="connsiteY20" fmla="*/ 104365 h 905114"/>
              <a:gd name="connsiteX21" fmla="*/ 6565900 w 7137400"/>
              <a:gd name="connsiteY21" fmla="*/ 421865 h 905114"/>
              <a:gd name="connsiteX22" fmla="*/ 6858000 w 7137400"/>
              <a:gd name="connsiteY22" fmla="*/ 167865 h 905114"/>
              <a:gd name="connsiteX23" fmla="*/ 7137400 w 7137400"/>
              <a:gd name="connsiteY23" fmla="*/ 612365 h 905114"/>
              <a:gd name="connsiteX0" fmla="*/ 0 w 7137400"/>
              <a:gd name="connsiteY0" fmla="*/ 256765 h 869118"/>
              <a:gd name="connsiteX1" fmla="*/ 368300 w 7137400"/>
              <a:gd name="connsiteY1" fmla="*/ 28165 h 869118"/>
              <a:gd name="connsiteX2" fmla="*/ 711200 w 7137400"/>
              <a:gd name="connsiteY2" fmla="*/ 612365 h 869118"/>
              <a:gd name="connsiteX3" fmla="*/ 1066800 w 7137400"/>
              <a:gd name="connsiteY3" fmla="*/ 40865 h 869118"/>
              <a:gd name="connsiteX4" fmla="*/ 1600200 w 7137400"/>
              <a:gd name="connsiteY4" fmla="*/ 853665 h 869118"/>
              <a:gd name="connsiteX5" fmla="*/ 2019300 w 7137400"/>
              <a:gd name="connsiteY5" fmla="*/ 180565 h 869118"/>
              <a:gd name="connsiteX6" fmla="*/ 2184400 w 7137400"/>
              <a:gd name="connsiteY6" fmla="*/ 78965 h 869118"/>
              <a:gd name="connsiteX7" fmla="*/ 2463800 w 7137400"/>
              <a:gd name="connsiteY7" fmla="*/ 332965 h 869118"/>
              <a:gd name="connsiteX8" fmla="*/ 2806700 w 7137400"/>
              <a:gd name="connsiteY8" fmla="*/ 78965 h 869118"/>
              <a:gd name="connsiteX9" fmla="*/ 2984500 w 7137400"/>
              <a:gd name="connsiteY9" fmla="*/ 536165 h 869118"/>
              <a:gd name="connsiteX10" fmla="*/ 3175000 w 7137400"/>
              <a:gd name="connsiteY10" fmla="*/ 332965 h 869118"/>
              <a:gd name="connsiteX11" fmla="*/ 3441700 w 7137400"/>
              <a:gd name="connsiteY11" fmla="*/ 15465 h 869118"/>
              <a:gd name="connsiteX12" fmla="*/ 3873500 w 7137400"/>
              <a:gd name="connsiteY12" fmla="*/ 866365 h 869118"/>
              <a:gd name="connsiteX13" fmla="*/ 4318000 w 7137400"/>
              <a:gd name="connsiteY13" fmla="*/ 294865 h 869118"/>
              <a:gd name="connsiteX14" fmla="*/ 4610100 w 7137400"/>
              <a:gd name="connsiteY14" fmla="*/ 510765 h 869118"/>
              <a:gd name="connsiteX15" fmla="*/ 4902200 w 7137400"/>
              <a:gd name="connsiteY15" fmla="*/ 282165 h 869118"/>
              <a:gd name="connsiteX16" fmla="*/ 5156200 w 7137400"/>
              <a:gd name="connsiteY16" fmla="*/ 256765 h 869118"/>
              <a:gd name="connsiteX17" fmla="*/ 5384800 w 7137400"/>
              <a:gd name="connsiteY17" fmla="*/ 574265 h 869118"/>
              <a:gd name="connsiteX18" fmla="*/ 5600700 w 7137400"/>
              <a:gd name="connsiteY18" fmla="*/ 78965 h 869118"/>
              <a:gd name="connsiteX19" fmla="*/ 5956300 w 7137400"/>
              <a:gd name="connsiteY19" fmla="*/ 307565 h 869118"/>
              <a:gd name="connsiteX20" fmla="*/ 6350000 w 7137400"/>
              <a:gd name="connsiteY20" fmla="*/ 104365 h 869118"/>
              <a:gd name="connsiteX21" fmla="*/ 6565900 w 7137400"/>
              <a:gd name="connsiteY21" fmla="*/ 421865 h 869118"/>
              <a:gd name="connsiteX22" fmla="*/ 6858000 w 7137400"/>
              <a:gd name="connsiteY22" fmla="*/ 167865 h 869118"/>
              <a:gd name="connsiteX23" fmla="*/ 7137400 w 7137400"/>
              <a:gd name="connsiteY23" fmla="*/ 612365 h 869118"/>
              <a:gd name="connsiteX0" fmla="*/ 0 w 7137400"/>
              <a:gd name="connsiteY0" fmla="*/ 256765 h 869118"/>
              <a:gd name="connsiteX1" fmla="*/ 368300 w 7137400"/>
              <a:gd name="connsiteY1" fmla="*/ 28165 h 869118"/>
              <a:gd name="connsiteX2" fmla="*/ 711200 w 7137400"/>
              <a:gd name="connsiteY2" fmla="*/ 612365 h 869118"/>
              <a:gd name="connsiteX3" fmla="*/ 1066800 w 7137400"/>
              <a:gd name="connsiteY3" fmla="*/ 40865 h 869118"/>
              <a:gd name="connsiteX4" fmla="*/ 1600200 w 7137400"/>
              <a:gd name="connsiteY4" fmla="*/ 853665 h 869118"/>
              <a:gd name="connsiteX5" fmla="*/ 2019300 w 7137400"/>
              <a:gd name="connsiteY5" fmla="*/ 180565 h 869118"/>
              <a:gd name="connsiteX6" fmla="*/ 2184400 w 7137400"/>
              <a:gd name="connsiteY6" fmla="*/ 78965 h 869118"/>
              <a:gd name="connsiteX7" fmla="*/ 2463800 w 7137400"/>
              <a:gd name="connsiteY7" fmla="*/ 332965 h 869118"/>
              <a:gd name="connsiteX8" fmla="*/ 2806700 w 7137400"/>
              <a:gd name="connsiteY8" fmla="*/ 78965 h 869118"/>
              <a:gd name="connsiteX9" fmla="*/ 2984500 w 7137400"/>
              <a:gd name="connsiteY9" fmla="*/ 536165 h 869118"/>
              <a:gd name="connsiteX10" fmla="*/ 3175000 w 7137400"/>
              <a:gd name="connsiteY10" fmla="*/ 332965 h 869118"/>
              <a:gd name="connsiteX11" fmla="*/ 3441700 w 7137400"/>
              <a:gd name="connsiteY11" fmla="*/ 15465 h 869118"/>
              <a:gd name="connsiteX12" fmla="*/ 3873500 w 7137400"/>
              <a:gd name="connsiteY12" fmla="*/ 866365 h 869118"/>
              <a:gd name="connsiteX13" fmla="*/ 4318000 w 7137400"/>
              <a:gd name="connsiteY13" fmla="*/ 294865 h 869118"/>
              <a:gd name="connsiteX14" fmla="*/ 4610100 w 7137400"/>
              <a:gd name="connsiteY14" fmla="*/ 510765 h 869118"/>
              <a:gd name="connsiteX15" fmla="*/ 4902200 w 7137400"/>
              <a:gd name="connsiteY15" fmla="*/ 282165 h 869118"/>
              <a:gd name="connsiteX16" fmla="*/ 5384800 w 7137400"/>
              <a:gd name="connsiteY16" fmla="*/ 574265 h 869118"/>
              <a:gd name="connsiteX17" fmla="*/ 5600700 w 7137400"/>
              <a:gd name="connsiteY17" fmla="*/ 78965 h 869118"/>
              <a:gd name="connsiteX18" fmla="*/ 5956300 w 7137400"/>
              <a:gd name="connsiteY18" fmla="*/ 307565 h 869118"/>
              <a:gd name="connsiteX19" fmla="*/ 6350000 w 7137400"/>
              <a:gd name="connsiteY19" fmla="*/ 104365 h 869118"/>
              <a:gd name="connsiteX20" fmla="*/ 6565900 w 7137400"/>
              <a:gd name="connsiteY20" fmla="*/ 421865 h 869118"/>
              <a:gd name="connsiteX21" fmla="*/ 6858000 w 7137400"/>
              <a:gd name="connsiteY21" fmla="*/ 167865 h 869118"/>
              <a:gd name="connsiteX22" fmla="*/ 7137400 w 7137400"/>
              <a:gd name="connsiteY22" fmla="*/ 612365 h 869118"/>
              <a:gd name="connsiteX0" fmla="*/ 0 w 7137400"/>
              <a:gd name="connsiteY0" fmla="*/ 256765 h 869118"/>
              <a:gd name="connsiteX1" fmla="*/ 368300 w 7137400"/>
              <a:gd name="connsiteY1" fmla="*/ 28165 h 869118"/>
              <a:gd name="connsiteX2" fmla="*/ 711200 w 7137400"/>
              <a:gd name="connsiteY2" fmla="*/ 612365 h 869118"/>
              <a:gd name="connsiteX3" fmla="*/ 1066800 w 7137400"/>
              <a:gd name="connsiteY3" fmla="*/ 40865 h 869118"/>
              <a:gd name="connsiteX4" fmla="*/ 1600200 w 7137400"/>
              <a:gd name="connsiteY4" fmla="*/ 853665 h 869118"/>
              <a:gd name="connsiteX5" fmla="*/ 2019300 w 7137400"/>
              <a:gd name="connsiteY5" fmla="*/ 180565 h 869118"/>
              <a:gd name="connsiteX6" fmla="*/ 2184400 w 7137400"/>
              <a:gd name="connsiteY6" fmla="*/ 78965 h 869118"/>
              <a:gd name="connsiteX7" fmla="*/ 2463800 w 7137400"/>
              <a:gd name="connsiteY7" fmla="*/ 332965 h 869118"/>
              <a:gd name="connsiteX8" fmla="*/ 2806700 w 7137400"/>
              <a:gd name="connsiteY8" fmla="*/ 78965 h 869118"/>
              <a:gd name="connsiteX9" fmla="*/ 2984500 w 7137400"/>
              <a:gd name="connsiteY9" fmla="*/ 536165 h 869118"/>
              <a:gd name="connsiteX10" fmla="*/ 3175000 w 7137400"/>
              <a:gd name="connsiteY10" fmla="*/ 332965 h 869118"/>
              <a:gd name="connsiteX11" fmla="*/ 3441700 w 7137400"/>
              <a:gd name="connsiteY11" fmla="*/ 15465 h 869118"/>
              <a:gd name="connsiteX12" fmla="*/ 3873500 w 7137400"/>
              <a:gd name="connsiteY12" fmla="*/ 866365 h 869118"/>
              <a:gd name="connsiteX13" fmla="*/ 4318000 w 7137400"/>
              <a:gd name="connsiteY13" fmla="*/ 294865 h 869118"/>
              <a:gd name="connsiteX14" fmla="*/ 4610100 w 7137400"/>
              <a:gd name="connsiteY14" fmla="*/ 510765 h 869118"/>
              <a:gd name="connsiteX15" fmla="*/ 5029200 w 7137400"/>
              <a:gd name="connsiteY15" fmla="*/ 244065 h 869118"/>
              <a:gd name="connsiteX16" fmla="*/ 5384800 w 7137400"/>
              <a:gd name="connsiteY16" fmla="*/ 574265 h 869118"/>
              <a:gd name="connsiteX17" fmla="*/ 5600700 w 7137400"/>
              <a:gd name="connsiteY17" fmla="*/ 78965 h 869118"/>
              <a:gd name="connsiteX18" fmla="*/ 5956300 w 7137400"/>
              <a:gd name="connsiteY18" fmla="*/ 307565 h 869118"/>
              <a:gd name="connsiteX19" fmla="*/ 6350000 w 7137400"/>
              <a:gd name="connsiteY19" fmla="*/ 104365 h 869118"/>
              <a:gd name="connsiteX20" fmla="*/ 6565900 w 7137400"/>
              <a:gd name="connsiteY20" fmla="*/ 421865 h 869118"/>
              <a:gd name="connsiteX21" fmla="*/ 6858000 w 7137400"/>
              <a:gd name="connsiteY21" fmla="*/ 167865 h 869118"/>
              <a:gd name="connsiteX22" fmla="*/ 7137400 w 7137400"/>
              <a:gd name="connsiteY22" fmla="*/ 612365 h 869118"/>
              <a:gd name="connsiteX0" fmla="*/ 0 w 7137400"/>
              <a:gd name="connsiteY0" fmla="*/ 306318 h 918671"/>
              <a:gd name="connsiteX1" fmla="*/ 368300 w 7137400"/>
              <a:gd name="connsiteY1" fmla="*/ 77718 h 918671"/>
              <a:gd name="connsiteX2" fmla="*/ 711200 w 7137400"/>
              <a:gd name="connsiteY2" fmla="*/ 661918 h 918671"/>
              <a:gd name="connsiteX3" fmla="*/ 1066800 w 7137400"/>
              <a:gd name="connsiteY3" fmla="*/ 90418 h 918671"/>
              <a:gd name="connsiteX4" fmla="*/ 1600200 w 7137400"/>
              <a:gd name="connsiteY4" fmla="*/ 903218 h 918671"/>
              <a:gd name="connsiteX5" fmla="*/ 2019300 w 7137400"/>
              <a:gd name="connsiteY5" fmla="*/ 230118 h 918671"/>
              <a:gd name="connsiteX6" fmla="*/ 2184400 w 7137400"/>
              <a:gd name="connsiteY6" fmla="*/ 128518 h 918671"/>
              <a:gd name="connsiteX7" fmla="*/ 2463800 w 7137400"/>
              <a:gd name="connsiteY7" fmla="*/ 382518 h 918671"/>
              <a:gd name="connsiteX8" fmla="*/ 2806700 w 7137400"/>
              <a:gd name="connsiteY8" fmla="*/ 128518 h 918671"/>
              <a:gd name="connsiteX9" fmla="*/ 2984500 w 7137400"/>
              <a:gd name="connsiteY9" fmla="*/ 585718 h 918671"/>
              <a:gd name="connsiteX10" fmla="*/ 3175000 w 7137400"/>
              <a:gd name="connsiteY10" fmla="*/ 382518 h 918671"/>
              <a:gd name="connsiteX11" fmla="*/ 3441700 w 7137400"/>
              <a:gd name="connsiteY11" fmla="*/ 65018 h 918671"/>
              <a:gd name="connsiteX12" fmla="*/ 3873500 w 7137400"/>
              <a:gd name="connsiteY12" fmla="*/ 915918 h 918671"/>
              <a:gd name="connsiteX13" fmla="*/ 4318000 w 7137400"/>
              <a:gd name="connsiteY13" fmla="*/ 344418 h 918671"/>
              <a:gd name="connsiteX14" fmla="*/ 4610100 w 7137400"/>
              <a:gd name="connsiteY14" fmla="*/ 560318 h 918671"/>
              <a:gd name="connsiteX15" fmla="*/ 5029200 w 7137400"/>
              <a:gd name="connsiteY15" fmla="*/ 293618 h 918671"/>
              <a:gd name="connsiteX16" fmla="*/ 5384800 w 7137400"/>
              <a:gd name="connsiteY16" fmla="*/ 623818 h 918671"/>
              <a:gd name="connsiteX17" fmla="*/ 5600700 w 7137400"/>
              <a:gd name="connsiteY17" fmla="*/ 128518 h 918671"/>
              <a:gd name="connsiteX18" fmla="*/ 5956300 w 7137400"/>
              <a:gd name="connsiteY18" fmla="*/ 357118 h 918671"/>
              <a:gd name="connsiteX19" fmla="*/ 6350000 w 7137400"/>
              <a:gd name="connsiteY19" fmla="*/ 153918 h 918671"/>
              <a:gd name="connsiteX20" fmla="*/ 6565900 w 7137400"/>
              <a:gd name="connsiteY20" fmla="*/ 471418 h 918671"/>
              <a:gd name="connsiteX21" fmla="*/ 6959600 w 7137400"/>
              <a:gd name="connsiteY21" fmla="*/ 1518 h 918671"/>
              <a:gd name="connsiteX22" fmla="*/ 7137400 w 7137400"/>
              <a:gd name="connsiteY22" fmla="*/ 661918 h 918671"/>
              <a:gd name="connsiteX0" fmla="*/ 0 w 7137400"/>
              <a:gd name="connsiteY0" fmla="*/ 306318 h 918671"/>
              <a:gd name="connsiteX1" fmla="*/ 368300 w 7137400"/>
              <a:gd name="connsiteY1" fmla="*/ 77718 h 918671"/>
              <a:gd name="connsiteX2" fmla="*/ 711200 w 7137400"/>
              <a:gd name="connsiteY2" fmla="*/ 661918 h 918671"/>
              <a:gd name="connsiteX3" fmla="*/ 1066800 w 7137400"/>
              <a:gd name="connsiteY3" fmla="*/ 90418 h 918671"/>
              <a:gd name="connsiteX4" fmla="*/ 1600200 w 7137400"/>
              <a:gd name="connsiteY4" fmla="*/ 903218 h 918671"/>
              <a:gd name="connsiteX5" fmla="*/ 2019300 w 7137400"/>
              <a:gd name="connsiteY5" fmla="*/ 230118 h 918671"/>
              <a:gd name="connsiteX6" fmla="*/ 2184400 w 7137400"/>
              <a:gd name="connsiteY6" fmla="*/ 128518 h 918671"/>
              <a:gd name="connsiteX7" fmla="*/ 2463800 w 7137400"/>
              <a:gd name="connsiteY7" fmla="*/ 382518 h 918671"/>
              <a:gd name="connsiteX8" fmla="*/ 2806700 w 7137400"/>
              <a:gd name="connsiteY8" fmla="*/ 128518 h 918671"/>
              <a:gd name="connsiteX9" fmla="*/ 2984500 w 7137400"/>
              <a:gd name="connsiteY9" fmla="*/ 585718 h 918671"/>
              <a:gd name="connsiteX10" fmla="*/ 3175000 w 7137400"/>
              <a:gd name="connsiteY10" fmla="*/ 382518 h 918671"/>
              <a:gd name="connsiteX11" fmla="*/ 3441700 w 7137400"/>
              <a:gd name="connsiteY11" fmla="*/ 65018 h 918671"/>
              <a:gd name="connsiteX12" fmla="*/ 3873500 w 7137400"/>
              <a:gd name="connsiteY12" fmla="*/ 915918 h 918671"/>
              <a:gd name="connsiteX13" fmla="*/ 4318000 w 7137400"/>
              <a:gd name="connsiteY13" fmla="*/ 344418 h 918671"/>
              <a:gd name="connsiteX14" fmla="*/ 4610100 w 7137400"/>
              <a:gd name="connsiteY14" fmla="*/ 560318 h 918671"/>
              <a:gd name="connsiteX15" fmla="*/ 5029200 w 7137400"/>
              <a:gd name="connsiteY15" fmla="*/ 293618 h 918671"/>
              <a:gd name="connsiteX16" fmla="*/ 5384800 w 7137400"/>
              <a:gd name="connsiteY16" fmla="*/ 700018 h 918671"/>
              <a:gd name="connsiteX17" fmla="*/ 5600700 w 7137400"/>
              <a:gd name="connsiteY17" fmla="*/ 128518 h 918671"/>
              <a:gd name="connsiteX18" fmla="*/ 5956300 w 7137400"/>
              <a:gd name="connsiteY18" fmla="*/ 357118 h 918671"/>
              <a:gd name="connsiteX19" fmla="*/ 6350000 w 7137400"/>
              <a:gd name="connsiteY19" fmla="*/ 153918 h 918671"/>
              <a:gd name="connsiteX20" fmla="*/ 6565900 w 7137400"/>
              <a:gd name="connsiteY20" fmla="*/ 471418 h 918671"/>
              <a:gd name="connsiteX21" fmla="*/ 6959600 w 7137400"/>
              <a:gd name="connsiteY21" fmla="*/ 1518 h 918671"/>
              <a:gd name="connsiteX22" fmla="*/ 7137400 w 7137400"/>
              <a:gd name="connsiteY22" fmla="*/ 661918 h 918671"/>
              <a:gd name="connsiteX0" fmla="*/ 0 w 7137400"/>
              <a:gd name="connsiteY0" fmla="*/ 417673 h 1030026"/>
              <a:gd name="connsiteX1" fmla="*/ 368300 w 7137400"/>
              <a:gd name="connsiteY1" fmla="*/ 189073 h 1030026"/>
              <a:gd name="connsiteX2" fmla="*/ 711200 w 7137400"/>
              <a:gd name="connsiteY2" fmla="*/ 773273 h 1030026"/>
              <a:gd name="connsiteX3" fmla="*/ 1066800 w 7137400"/>
              <a:gd name="connsiteY3" fmla="*/ 201773 h 1030026"/>
              <a:gd name="connsiteX4" fmla="*/ 1600200 w 7137400"/>
              <a:gd name="connsiteY4" fmla="*/ 1014573 h 1030026"/>
              <a:gd name="connsiteX5" fmla="*/ 2019300 w 7137400"/>
              <a:gd name="connsiteY5" fmla="*/ 341473 h 1030026"/>
              <a:gd name="connsiteX6" fmla="*/ 2184400 w 7137400"/>
              <a:gd name="connsiteY6" fmla="*/ 239873 h 1030026"/>
              <a:gd name="connsiteX7" fmla="*/ 2463800 w 7137400"/>
              <a:gd name="connsiteY7" fmla="*/ 493873 h 1030026"/>
              <a:gd name="connsiteX8" fmla="*/ 2806700 w 7137400"/>
              <a:gd name="connsiteY8" fmla="*/ 239873 h 1030026"/>
              <a:gd name="connsiteX9" fmla="*/ 2984500 w 7137400"/>
              <a:gd name="connsiteY9" fmla="*/ 697073 h 1030026"/>
              <a:gd name="connsiteX10" fmla="*/ 3175000 w 7137400"/>
              <a:gd name="connsiteY10" fmla="*/ 493873 h 1030026"/>
              <a:gd name="connsiteX11" fmla="*/ 3441700 w 7137400"/>
              <a:gd name="connsiteY11" fmla="*/ 176373 h 1030026"/>
              <a:gd name="connsiteX12" fmla="*/ 3873500 w 7137400"/>
              <a:gd name="connsiteY12" fmla="*/ 1027273 h 1030026"/>
              <a:gd name="connsiteX13" fmla="*/ 4318000 w 7137400"/>
              <a:gd name="connsiteY13" fmla="*/ 455773 h 1030026"/>
              <a:gd name="connsiteX14" fmla="*/ 4610100 w 7137400"/>
              <a:gd name="connsiteY14" fmla="*/ 671673 h 1030026"/>
              <a:gd name="connsiteX15" fmla="*/ 5029200 w 7137400"/>
              <a:gd name="connsiteY15" fmla="*/ 404973 h 1030026"/>
              <a:gd name="connsiteX16" fmla="*/ 5384800 w 7137400"/>
              <a:gd name="connsiteY16" fmla="*/ 811373 h 1030026"/>
              <a:gd name="connsiteX17" fmla="*/ 5652952 w 7137400"/>
              <a:gd name="connsiteY17" fmla="*/ 4741 h 1030026"/>
              <a:gd name="connsiteX18" fmla="*/ 5956300 w 7137400"/>
              <a:gd name="connsiteY18" fmla="*/ 468473 h 1030026"/>
              <a:gd name="connsiteX19" fmla="*/ 6350000 w 7137400"/>
              <a:gd name="connsiteY19" fmla="*/ 265273 h 1030026"/>
              <a:gd name="connsiteX20" fmla="*/ 6565900 w 7137400"/>
              <a:gd name="connsiteY20" fmla="*/ 582773 h 1030026"/>
              <a:gd name="connsiteX21" fmla="*/ 6959600 w 7137400"/>
              <a:gd name="connsiteY21" fmla="*/ 112873 h 1030026"/>
              <a:gd name="connsiteX22" fmla="*/ 7137400 w 7137400"/>
              <a:gd name="connsiteY22" fmla="*/ 773273 h 1030026"/>
              <a:gd name="connsiteX0" fmla="*/ 0 w 7137400"/>
              <a:gd name="connsiteY0" fmla="*/ 521491 h 1133844"/>
              <a:gd name="connsiteX1" fmla="*/ 368300 w 7137400"/>
              <a:gd name="connsiteY1" fmla="*/ 292891 h 1133844"/>
              <a:gd name="connsiteX2" fmla="*/ 711200 w 7137400"/>
              <a:gd name="connsiteY2" fmla="*/ 877091 h 1133844"/>
              <a:gd name="connsiteX3" fmla="*/ 1066800 w 7137400"/>
              <a:gd name="connsiteY3" fmla="*/ 305591 h 1133844"/>
              <a:gd name="connsiteX4" fmla="*/ 1600200 w 7137400"/>
              <a:gd name="connsiteY4" fmla="*/ 1118391 h 1133844"/>
              <a:gd name="connsiteX5" fmla="*/ 2019300 w 7137400"/>
              <a:gd name="connsiteY5" fmla="*/ 445291 h 1133844"/>
              <a:gd name="connsiteX6" fmla="*/ 2184400 w 7137400"/>
              <a:gd name="connsiteY6" fmla="*/ 343691 h 1133844"/>
              <a:gd name="connsiteX7" fmla="*/ 2463800 w 7137400"/>
              <a:gd name="connsiteY7" fmla="*/ 597691 h 1133844"/>
              <a:gd name="connsiteX8" fmla="*/ 2806700 w 7137400"/>
              <a:gd name="connsiteY8" fmla="*/ 343691 h 1133844"/>
              <a:gd name="connsiteX9" fmla="*/ 2984500 w 7137400"/>
              <a:gd name="connsiteY9" fmla="*/ 800891 h 1133844"/>
              <a:gd name="connsiteX10" fmla="*/ 3175000 w 7137400"/>
              <a:gd name="connsiteY10" fmla="*/ 597691 h 1133844"/>
              <a:gd name="connsiteX11" fmla="*/ 3441700 w 7137400"/>
              <a:gd name="connsiteY11" fmla="*/ 280191 h 1133844"/>
              <a:gd name="connsiteX12" fmla="*/ 3873500 w 7137400"/>
              <a:gd name="connsiteY12" fmla="*/ 1131091 h 1133844"/>
              <a:gd name="connsiteX13" fmla="*/ 4318000 w 7137400"/>
              <a:gd name="connsiteY13" fmla="*/ 559591 h 1133844"/>
              <a:gd name="connsiteX14" fmla="*/ 4610100 w 7137400"/>
              <a:gd name="connsiteY14" fmla="*/ 775491 h 1133844"/>
              <a:gd name="connsiteX15" fmla="*/ 5029200 w 7137400"/>
              <a:gd name="connsiteY15" fmla="*/ 508791 h 1133844"/>
              <a:gd name="connsiteX16" fmla="*/ 5384800 w 7137400"/>
              <a:gd name="connsiteY16" fmla="*/ 915191 h 1133844"/>
              <a:gd name="connsiteX17" fmla="*/ 5652952 w 7137400"/>
              <a:gd name="connsiteY17" fmla="*/ 4056 h 1133844"/>
              <a:gd name="connsiteX18" fmla="*/ 5956300 w 7137400"/>
              <a:gd name="connsiteY18" fmla="*/ 572291 h 1133844"/>
              <a:gd name="connsiteX19" fmla="*/ 6350000 w 7137400"/>
              <a:gd name="connsiteY19" fmla="*/ 369091 h 1133844"/>
              <a:gd name="connsiteX20" fmla="*/ 6565900 w 7137400"/>
              <a:gd name="connsiteY20" fmla="*/ 686591 h 1133844"/>
              <a:gd name="connsiteX21" fmla="*/ 6959600 w 7137400"/>
              <a:gd name="connsiteY21" fmla="*/ 216691 h 1133844"/>
              <a:gd name="connsiteX22" fmla="*/ 7137400 w 7137400"/>
              <a:gd name="connsiteY22" fmla="*/ 877091 h 1133844"/>
              <a:gd name="connsiteX0" fmla="*/ 0 w 7137400"/>
              <a:gd name="connsiteY0" fmla="*/ 521491 h 1133844"/>
              <a:gd name="connsiteX1" fmla="*/ 368300 w 7137400"/>
              <a:gd name="connsiteY1" fmla="*/ 292891 h 1133844"/>
              <a:gd name="connsiteX2" fmla="*/ 711200 w 7137400"/>
              <a:gd name="connsiteY2" fmla="*/ 877091 h 1133844"/>
              <a:gd name="connsiteX3" fmla="*/ 1130174 w 7137400"/>
              <a:gd name="connsiteY3" fmla="*/ 43040 h 1133844"/>
              <a:gd name="connsiteX4" fmla="*/ 1600200 w 7137400"/>
              <a:gd name="connsiteY4" fmla="*/ 1118391 h 1133844"/>
              <a:gd name="connsiteX5" fmla="*/ 2019300 w 7137400"/>
              <a:gd name="connsiteY5" fmla="*/ 445291 h 1133844"/>
              <a:gd name="connsiteX6" fmla="*/ 2184400 w 7137400"/>
              <a:gd name="connsiteY6" fmla="*/ 343691 h 1133844"/>
              <a:gd name="connsiteX7" fmla="*/ 2463800 w 7137400"/>
              <a:gd name="connsiteY7" fmla="*/ 597691 h 1133844"/>
              <a:gd name="connsiteX8" fmla="*/ 2806700 w 7137400"/>
              <a:gd name="connsiteY8" fmla="*/ 343691 h 1133844"/>
              <a:gd name="connsiteX9" fmla="*/ 2984500 w 7137400"/>
              <a:gd name="connsiteY9" fmla="*/ 800891 h 1133844"/>
              <a:gd name="connsiteX10" fmla="*/ 3175000 w 7137400"/>
              <a:gd name="connsiteY10" fmla="*/ 597691 h 1133844"/>
              <a:gd name="connsiteX11" fmla="*/ 3441700 w 7137400"/>
              <a:gd name="connsiteY11" fmla="*/ 280191 h 1133844"/>
              <a:gd name="connsiteX12" fmla="*/ 3873500 w 7137400"/>
              <a:gd name="connsiteY12" fmla="*/ 1131091 h 1133844"/>
              <a:gd name="connsiteX13" fmla="*/ 4318000 w 7137400"/>
              <a:gd name="connsiteY13" fmla="*/ 559591 h 1133844"/>
              <a:gd name="connsiteX14" fmla="*/ 4610100 w 7137400"/>
              <a:gd name="connsiteY14" fmla="*/ 775491 h 1133844"/>
              <a:gd name="connsiteX15" fmla="*/ 5029200 w 7137400"/>
              <a:gd name="connsiteY15" fmla="*/ 508791 h 1133844"/>
              <a:gd name="connsiteX16" fmla="*/ 5384800 w 7137400"/>
              <a:gd name="connsiteY16" fmla="*/ 915191 h 1133844"/>
              <a:gd name="connsiteX17" fmla="*/ 5652952 w 7137400"/>
              <a:gd name="connsiteY17" fmla="*/ 4056 h 1133844"/>
              <a:gd name="connsiteX18" fmla="*/ 5956300 w 7137400"/>
              <a:gd name="connsiteY18" fmla="*/ 572291 h 1133844"/>
              <a:gd name="connsiteX19" fmla="*/ 6350000 w 7137400"/>
              <a:gd name="connsiteY19" fmla="*/ 369091 h 1133844"/>
              <a:gd name="connsiteX20" fmla="*/ 6565900 w 7137400"/>
              <a:gd name="connsiteY20" fmla="*/ 686591 h 1133844"/>
              <a:gd name="connsiteX21" fmla="*/ 6959600 w 7137400"/>
              <a:gd name="connsiteY21" fmla="*/ 216691 h 1133844"/>
              <a:gd name="connsiteX22" fmla="*/ 7137400 w 7137400"/>
              <a:gd name="connsiteY22" fmla="*/ 877091 h 1133844"/>
              <a:gd name="connsiteX0" fmla="*/ 0 w 7137400"/>
              <a:gd name="connsiteY0" fmla="*/ 521491 h 1133844"/>
              <a:gd name="connsiteX1" fmla="*/ 368300 w 7137400"/>
              <a:gd name="connsiteY1" fmla="*/ 292891 h 1133844"/>
              <a:gd name="connsiteX2" fmla="*/ 711200 w 7137400"/>
              <a:gd name="connsiteY2" fmla="*/ 877091 h 1133844"/>
              <a:gd name="connsiteX3" fmla="*/ 1130174 w 7137400"/>
              <a:gd name="connsiteY3" fmla="*/ 43040 h 1133844"/>
              <a:gd name="connsiteX4" fmla="*/ 1600200 w 7137400"/>
              <a:gd name="connsiteY4" fmla="*/ 1118391 h 1133844"/>
              <a:gd name="connsiteX5" fmla="*/ 2019300 w 7137400"/>
              <a:gd name="connsiteY5" fmla="*/ 445291 h 1133844"/>
              <a:gd name="connsiteX6" fmla="*/ 2184400 w 7137400"/>
              <a:gd name="connsiteY6" fmla="*/ 343691 h 1133844"/>
              <a:gd name="connsiteX7" fmla="*/ 2463800 w 7137400"/>
              <a:gd name="connsiteY7" fmla="*/ 597691 h 1133844"/>
              <a:gd name="connsiteX8" fmla="*/ 2824807 w 7137400"/>
              <a:gd name="connsiteY8" fmla="*/ 53980 h 1133844"/>
              <a:gd name="connsiteX9" fmla="*/ 2984500 w 7137400"/>
              <a:gd name="connsiteY9" fmla="*/ 800891 h 1133844"/>
              <a:gd name="connsiteX10" fmla="*/ 3175000 w 7137400"/>
              <a:gd name="connsiteY10" fmla="*/ 597691 h 1133844"/>
              <a:gd name="connsiteX11" fmla="*/ 3441700 w 7137400"/>
              <a:gd name="connsiteY11" fmla="*/ 280191 h 1133844"/>
              <a:gd name="connsiteX12" fmla="*/ 3873500 w 7137400"/>
              <a:gd name="connsiteY12" fmla="*/ 1131091 h 1133844"/>
              <a:gd name="connsiteX13" fmla="*/ 4318000 w 7137400"/>
              <a:gd name="connsiteY13" fmla="*/ 559591 h 1133844"/>
              <a:gd name="connsiteX14" fmla="*/ 4610100 w 7137400"/>
              <a:gd name="connsiteY14" fmla="*/ 775491 h 1133844"/>
              <a:gd name="connsiteX15" fmla="*/ 5029200 w 7137400"/>
              <a:gd name="connsiteY15" fmla="*/ 508791 h 1133844"/>
              <a:gd name="connsiteX16" fmla="*/ 5384800 w 7137400"/>
              <a:gd name="connsiteY16" fmla="*/ 915191 h 1133844"/>
              <a:gd name="connsiteX17" fmla="*/ 5652952 w 7137400"/>
              <a:gd name="connsiteY17" fmla="*/ 4056 h 1133844"/>
              <a:gd name="connsiteX18" fmla="*/ 5956300 w 7137400"/>
              <a:gd name="connsiteY18" fmla="*/ 572291 h 1133844"/>
              <a:gd name="connsiteX19" fmla="*/ 6350000 w 7137400"/>
              <a:gd name="connsiteY19" fmla="*/ 369091 h 1133844"/>
              <a:gd name="connsiteX20" fmla="*/ 6565900 w 7137400"/>
              <a:gd name="connsiteY20" fmla="*/ 686591 h 1133844"/>
              <a:gd name="connsiteX21" fmla="*/ 6959600 w 7137400"/>
              <a:gd name="connsiteY21" fmla="*/ 216691 h 1133844"/>
              <a:gd name="connsiteX22" fmla="*/ 7137400 w 7137400"/>
              <a:gd name="connsiteY22" fmla="*/ 877091 h 1133844"/>
              <a:gd name="connsiteX0" fmla="*/ 0 w 7137400"/>
              <a:gd name="connsiteY0" fmla="*/ 521491 h 1133844"/>
              <a:gd name="connsiteX1" fmla="*/ 368300 w 7137400"/>
              <a:gd name="connsiteY1" fmla="*/ 292891 h 1133844"/>
              <a:gd name="connsiteX2" fmla="*/ 711200 w 7137400"/>
              <a:gd name="connsiteY2" fmla="*/ 877091 h 1133844"/>
              <a:gd name="connsiteX3" fmla="*/ 1130174 w 7137400"/>
              <a:gd name="connsiteY3" fmla="*/ 43040 h 1133844"/>
              <a:gd name="connsiteX4" fmla="*/ 1600200 w 7137400"/>
              <a:gd name="connsiteY4" fmla="*/ 1118391 h 1133844"/>
              <a:gd name="connsiteX5" fmla="*/ 2019300 w 7137400"/>
              <a:gd name="connsiteY5" fmla="*/ 445291 h 1133844"/>
              <a:gd name="connsiteX6" fmla="*/ 2184400 w 7137400"/>
              <a:gd name="connsiteY6" fmla="*/ 343691 h 1133844"/>
              <a:gd name="connsiteX7" fmla="*/ 2463800 w 7137400"/>
              <a:gd name="connsiteY7" fmla="*/ 597691 h 1133844"/>
              <a:gd name="connsiteX8" fmla="*/ 2788593 w 7137400"/>
              <a:gd name="connsiteY8" fmla="*/ 17766 h 1133844"/>
              <a:gd name="connsiteX9" fmla="*/ 2984500 w 7137400"/>
              <a:gd name="connsiteY9" fmla="*/ 800891 h 1133844"/>
              <a:gd name="connsiteX10" fmla="*/ 3175000 w 7137400"/>
              <a:gd name="connsiteY10" fmla="*/ 597691 h 1133844"/>
              <a:gd name="connsiteX11" fmla="*/ 3441700 w 7137400"/>
              <a:gd name="connsiteY11" fmla="*/ 280191 h 1133844"/>
              <a:gd name="connsiteX12" fmla="*/ 3873500 w 7137400"/>
              <a:gd name="connsiteY12" fmla="*/ 1131091 h 1133844"/>
              <a:gd name="connsiteX13" fmla="*/ 4318000 w 7137400"/>
              <a:gd name="connsiteY13" fmla="*/ 559591 h 1133844"/>
              <a:gd name="connsiteX14" fmla="*/ 4610100 w 7137400"/>
              <a:gd name="connsiteY14" fmla="*/ 775491 h 1133844"/>
              <a:gd name="connsiteX15" fmla="*/ 5029200 w 7137400"/>
              <a:gd name="connsiteY15" fmla="*/ 508791 h 1133844"/>
              <a:gd name="connsiteX16" fmla="*/ 5384800 w 7137400"/>
              <a:gd name="connsiteY16" fmla="*/ 915191 h 1133844"/>
              <a:gd name="connsiteX17" fmla="*/ 5652952 w 7137400"/>
              <a:gd name="connsiteY17" fmla="*/ 4056 h 1133844"/>
              <a:gd name="connsiteX18" fmla="*/ 5956300 w 7137400"/>
              <a:gd name="connsiteY18" fmla="*/ 572291 h 1133844"/>
              <a:gd name="connsiteX19" fmla="*/ 6350000 w 7137400"/>
              <a:gd name="connsiteY19" fmla="*/ 369091 h 1133844"/>
              <a:gd name="connsiteX20" fmla="*/ 6565900 w 7137400"/>
              <a:gd name="connsiteY20" fmla="*/ 686591 h 1133844"/>
              <a:gd name="connsiteX21" fmla="*/ 6959600 w 7137400"/>
              <a:gd name="connsiteY21" fmla="*/ 216691 h 1133844"/>
              <a:gd name="connsiteX22" fmla="*/ 7137400 w 7137400"/>
              <a:gd name="connsiteY22" fmla="*/ 877091 h 1133844"/>
              <a:gd name="connsiteX0" fmla="*/ 0 w 7137400"/>
              <a:gd name="connsiteY0" fmla="*/ 521491 h 1133844"/>
              <a:gd name="connsiteX1" fmla="*/ 368300 w 7137400"/>
              <a:gd name="connsiteY1" fmla="*/ 292891 h 1133844"/>
              <a:gd name="connsiteX2" fmla="*/ 711200 w 7137400"/>
              <a:gd name="connsiteY2" fmla="*/ 877091 h 1133844"/>
              <a:gd name="connsiteX3" fmla="*/ 1130174 w 7137400"/>
              <a:gd name="connsiteY3" fmla="*/ 43040 h 1133844"/>
              <a:gd name="connsiteX4" fmla="*/ 1600200 w 7137400"/>
              <a:gd name="connsiteY4" fmla="*/ 1118391 h 1133844"/>
              <a:gd name="connsiteX5" fmla="*/ 2019300 w 7137400"/>
              <a:gd name="connsiteY5" fmla="*/ 445291 h 1133844"/>
              <a:gd name="connsiteX6" fmla="*/ 2184400 w 7137400"/>
              <a:gd name="connsiteY6" fmla="*/ 343691 h 1133844"/>
              <a:gd name="connsiteX7" fmla="*/ 2463800 w 7137400"/>
              <a:gd name="connsiteY7" fmla="*/ 597691 h 1133844"/>
              <a:gd name="connsiteX8" fmla="*/ 2788593 w 7137400"/>
              <a:gd name="connsiteY8" fmla="*/ 17766 h 1133844"/>
              <a:gd name="connsiteX9" fmla="*/ 2984500 w 7137400"/>
              <a:gd name="connsiteY9" fmla="*/ 800891 h 1133844"/>
              <a:gd name="connsiteX10" fmla="*/ 3175000 w 7137400"/>
              <a:gd name="connsiteY10" fmla="*/ 597691 h 1133844"/>
              <a:gd name="connsiteX11" fmla="*/ 3441700 w 7137400"/>
              <a:gd name="connsiteY11" fmla="*/ 280191 h 1133844"/>
              <a:gd name="connsiteX12" fmla="*/ 3873500 w 7137400"/>
              <a:gd name="connsiteY12" fmla="*/ 1131091 h 1133844"/>
              <a:gd name="connsiteX13" fmla="*/ 4318000 w 7137400"/>
              <a:gd name="connsiteY13" fmla="*/ 559591 h 1133844"/>
              <a:gd name="connsiteX14" fmla="*/ 4610100 w 7137400"/>
              <a:gd name="connsiteY14" fmla="*/ 775491 h 1133844"/>
              <a:gd name="connsiteX15" fmla="*/ 5020146 w 7137400"/>
              <a:gd name="connsiteY15" fmla="*/ 246240 h 1133844"/>
              <a:gd name="connsiteX16" fmla="*/ 5384800 w 7137400"/>
              <a:gd name="connsiteY16" fmla="*/ 915191 h 1133844"/>
              <a:gd name="connsiteX17" fmla="*/ 5652952 w 7137400"/>
              <a:gd name="connsiteY17" fmla="*/ 4056 h 1133844"/>
              <a:gd name="connsiteX18" fmla="*/ 5956300 w 7137400"/>
              <a:gd name="connsiteY18" fmla="*/ 572291 h 1133844"/>
              <a:gd name="connsiteX19" fmla="*/ 6350000 w 7137400"/>
              <a:gd name="connsiteY19" fmla="*/ 369091 h 1133844"/>
              <a:gd name="connsiteX20" fmla="*/ 6565900 w 7137400"/>
              <a:gd name="connsiteY20" fmla="*/ 686591 h 1133844"/>
              <a:gd name="connsiteX21" fmla="*/ 6959600 w 7137400"/>
              <a:gd name="connsiteY21" fmla="*/ 216691 h 1133844"/>
              <a:gd name="connsiteX22" fmla="*/ 7137400 w 7137400"/>
              <a:gd name="connsiteY22" fmla="*/ 877091 h 1133844"/>
              <a:gd name="connsiteX0" fmla="*/ 0 w 7137400"/>
              <a:gd name="connsiteY0" fmla="*/ 521491 h 1133844"/>
              <a:gd name="connsiteX1" fmla="*/ 368300 w 7137400"/>
              <a:gd name="connsiteY1" fmla="*/ 292891 h 1133844"/>
              <a:gd name="connsiteX2" fmla="*/ 711200 w 7137400"/>
              <a:gd name="connsiteY2" fmla="*/ 877091 h 1133844"/>
              <a:gd name="connsiteX3" fmla="*/ 1130174 w 7137400"/>
              <a:gd name="connsiteY3" fmla="*/ 43040 h 1133844"/>
              <a:gd name="connsiteX4" fmla="*/ 1600200 w 7137400"/>
              <a:gd name="connsiteY4" fmla="*/ 1118391 h 1133844"/>
              <a:gd name="connsiteX5" fmla="*/ 2019300 w 7137400"/>
              <a:gd name="connsiteY5" fmla="*/ 445291 h 1133844"/>
              <a:gd name="connsiteX6" fmla="*/ 2184400 w 7137400"/>
              <a:gd name="connsiteY6" fmla="*/ 343691 h 1133844"/>
              <a:gd name="connsiteX7" fmla="*/ 2463800 w 7137400"/>
              <a:gd name="connsiteY7" fmla="*/ 597691 h 1133844"/>
              <a:gd name="connsiteX8" fmla="*/ 2788593 w 7137400"/>
              <a:gd name="connsiteY8" fmla="*/ 17766 h 1133844"/>
              <a:gd name="connsiteX9" fmla="*/ 2984500 w 7137400"/>
              <a:gd name="connsiteY9" fmla="*/ 800891 h 1133844"/>
              <a:gd name="connsiteX10" fmla="*/ 3175000 w 7137400"/>
              <a:gd name="connsiteY10" fmla="*/ 597691 h 1133844"/>
              <a:gd name="connsiteX11" fmla="*/ 3441700 w 7137400"/>
              <a:gd name="connsiteY11" fmla="*/ 280191 h 1133844"/>
              <a:gd name="connsiteX12" fmla="*/ 3873500 w 7137400"/>
              <a:gd name="connsiteY12" fmla="*/ 1131091 h 1133844"/>
              <a:gd name="connsiteX13" fmla="*/ 4318000 w 7137400"/>
              <a:gd name="connsiteY13" fmla="*/ 559591 h 1133844"/>
              <a:gd name="connsiteX14" fmla="*/ 4610100 w 7137400"/>
              <a:gd name="connsiteY14" fmla="*/ 775491 h 1133844"/>
              <a:gd name="connsiteX15" fmla="*/ 5020146 w 7137400"/>
              <a:gd name="connsiteY15" fmla="*/ 246240 h 1133844"/>
              <a:gd name="connsiteX16" fmla="*/ 5384800 w 7137400"/>
              <a:gd name="connsiteY16" fmla="*/ 915191 h 1133844"/>
              <a:gd name="connsiteX17" fmla="*/ 5652952 w 7137400"/>
              <a:gd name="connsiteY17" fmla="*/ 4056 h 1133844"/>
              <a:gd name="connsiteX18" fmla="*/ 5956300 w 7137400"/>
              <a:gd name="connsiteY18" fmla="*/ 572291 h 1133844"/>
              <a:gd name="connsiteX19" fmla="*/ 6350000 w 7137400"/>
              <a:gd name="connsiteY19" fmla="*/ 369091 h 1133844"/>
              <a:gd name="connsiteX20" fmla="*/ 6565900 w 7137400"/>
              <a:gd name="connsiteY20" fmla="*/ 686591 h 1133844"/>
              <a:gd name="connsiteX21" fmla="*/ 6986760 w 7137400"/>
              <a:gd name="connsiteY21" fmla="*/ 80889 h 1133844"/>
              <a:gd name="connsiteX22" fmla="*/ 7137400 w 7137400"/>
              <a:gd name="connsiteY22" fmla="*/ 877091 h 1133844"/>
              <a:gd name="connsiteX0" fmla="*/ 0 w 7137400"/>
              <a:gd name="connsiteY0" fmla="*/ 521358 h 1133711"/>
              <a:gd name="connsiteX1" fmla="*/ 368300 w 7137400"/>
              <a:gd name="connsiteY1" fmla="*/ 292758 h 1133711"/>
              <a:gd name="connsiteX2" fmla="*/ 711200 w 7137400"/>
              <a:gd name="connsiteY2" fmla="*/ 876958 h 1133711"/>
              <a:gd name="connsiteX3" fmla="*/ 1130174 w 7137400"/>
              <a:gd name="connsiteY3" fmla="*/ 42907 h 1133711"/>
              <a:gd name="connsiteX4" fmla="*/ 1600200 w 7137400"/>
              <a:gd name="connsiteY4" fmla="*/ 1118258 h 1133711"/>
              <a:gd name="connsiteX5" fmla="*/ 2019300 w 7137400"/>
              <a:gd name="connsiteY5" fmla="*/ 445158 h 1133711"/>
              <a:gd name="connsiteX6" fmla="*/ 2184400 w 7137400"/>
              <a:gd name="connsiteY6" fmla="*/ 343558 h 1133711"/>
              <a:gd name="connsiteX7" fmla="*/ 2463800 w 7137400"/>
              <a:gd name="connsiteY7" fmla="*/ 597558 h 1133711"/>
              <a:gd name="connsiteX8" fmla="*/ 2788593 w 7137400"/>
              <a:gd name="connsiteY8" fmla="*/ 17633 h 1133711"/>
              <a:gd name="connsiteX9" fmla="*/ 2984500 w 7137400"/>
              <a:gd name="connsiteY9" fmla="*/ 800758 h 1133711"/>
              <a:gd name="connsiteX10" fmla="*/ 3175000 w 7137400"/>
              <a:gd name="connsiteY10" fmla="*/ 597558 h 1133711"/>
              <a:gd name="connsiteX11" fmla="*/ 3441700 w 7137400"/>
              <a:gd name="connsiteY11" fmla="*/ 280058 h 1133711"/>
              <a:gd name="connsiteX12" fmla="*/ 3873500 w 7137400"/>
              <a:gd name="connsiteY12" fmla="*/ 1130958 h 1133711"/>
              <a:gd name="connsiteX13" fmla="*/ 4318000 w 7137400"/>
              <a:gd name="connsiteY13" fmla="*/ 559458 h 1133711"/>
              <a:gd name="connsiteX14" fmla="*/ 4610100 w 7137400"/>
              <a:gd name="connsiteY14" fmla="*/ 775358 h 1133711"/>
              <a:gd name="connsiteX15" fmla="*/ 5020146 w 7137400"/>
              <a:gd name="connsiteY15" fmla="*/ 246107 h 1133711"/>
              <a:gd name="connsiteX16" fmla="*/ 5384800 w 7137400"/>
              <a:gd name="connsiteY16" fmla="*/ 915058 h 1133711"/>
              <a:gd name="connsiteX17" fmla="*/ 5652952 w 7137400"/>
              <a:gd name="connsiteY17" fmla="*/ 3923 h 1133711"/>
              <a:gd name="connsiteX18" fmla="*/ 5956300 w 7137400"/>
              <a:gd name="connsiteY18" fmla="*/ 572158 h 1133711"/>
              <a:gd name="connsiteX19" fmla="*/ 6359054 w 7137400"/>
              <a:gd name="connsiteY19" fmla="*/ 242209 h 1133711"/>
              <a:gd name="connsiteX20" fmla="*/ 6565900 w 7137400"/>
              <a:gd name="connsiteY20" fmla="*/ 686458 h 1133711"/>
              <a:gd name="connsiteX21" fmla="*/ 6986760 w 7137400"/>
              <a:gd name="connsiteY21" fmla="*/ 80756 h 1133711"/>
              <a:gd name="connsiteX22" fmla="*/ 7137400 w 7137400"/>
              <a:gd name="connsiteY22" fmla="*/ 876958 h 1133711"/>
              <a:gd name="connsiteX0" fmla="*/ 0 w 7137400"/>
              <a:gd name="connsiteY0" fmla="*/ 521358 h 1133711"/>
              <a:gd name="connsiteX1" fmla="*/ 368300 w 7137400"/>
              <a:gd name="connsiteY1" fmla="*/ 292758 h 1133711"/>
              <a:gd name="connsiteX2" fmla="*/ 711200 w 7137400"/>
              <a:gd name="connsiteY2" fmla="*/ 876958 h 1133711"/>
              <a:gd name="connsiteX3" fmla="*/ 1130174 w 7137400"/>
              <a:gd name="connsiteY3" fmla="*/ 42907 h 1133711"/>
              <a:gd name="connsiteX4" fmla="*/ 1600200 w 7137400"/>
              <a:gd name="connsiteY4" fmla="*/ 1118258 h 1133711"/>
              <a:gd name="connsiteX5" fmla="*/ 2019300 w 7137400"/>
              <a:gd name="connsiteY5" fmla="*/ 445158 h 1133711"/>
              <a:gd name="connsiteX6" fmla="*/ 2184400 w 7137400"/>
              <a:gd name="connsiteY6" fmla="*/ 343558 h 1133711"/>
              <a:gd name="connsiteX7" fmla="*/ 2463800 w 7137400"/>
              <a:gd name="connsiteY7" fmla="*/ 597558 h 1133711"/>
              <a:gd name="connsiteX8" fmla="*/ 2788593 w 7137400"/>
              <a:gd name="connsiteY8" fmla="*/ 17633 h 1133711"/>
              <a:gd name="connsiteX9" fmla="*/ 2984500 w 7137400"/>
              <a:gd name="connsiteY9" fmla="*/ 800758 h 1133711"/>
              <a:gd name="connsiteX10" fmla="*/ 3175000 w 7137400"/>
              <a:gd name="connsiteY10" fmla="*/ 597558 h 1133711"/>
              <a:gd name="connsiteX11" fmla="*/ 3441700 w 7137400"/>
              <a:gd name="connsiteY11" fmla="*/ 280058 h 1133711"/>
              <a:gd name="connsiteX12" fmla="*/ 3873500 w 7137400"/>
              <a:gd name="connsiteY12" fmla="*/ 1130958 h 1133711"/>
              <a:gd name="connsiteX13" fmla="*/ 4318000 w 7137400"/>
              <a:gd name="connsiteY13" fmla="*/ 559458 h 1133711"/>
              <a:gd name="connsiteX14" fmla="*/ 4610100 w 7137400"/>
              <a:gd name="connsiteY14" fmla="*/ 775358 h 1133711"/>
              <a:gd name="connsiteX15" fmla="*/ 5020146 w 7137400"/>
              <a:gd name="connsiteY15" fmla="*/ 246107 h 1133711"/>
              <a:gd name="connsiteX16" fmla="*/ 5384800 w 7137400"/>
              <a:gd name="connsiteY16" fmla="*/ 915058 h 1133711"/>
              <a:gd name="connsiteX17" fmla="*/ 5652952 w 7137400"/>
              <a:gd name="connsiteY17" fmla="*/ 3923 h 1133711"/>
              <a:gd name="connsiteX18" fmla="*/ 5956300 w 7137400"/>
              <a:gd name="connsiteY18" fmla="*/ 572158 h 1133711"/>
              <a:gd name="connsiteX19" fmla="*/ 6359054 w 7137400"/>
              <a:gd name="connsiteY19" fmla="*/ 242209 h 1133711"/>
              <a:gd name="connsiteX20" fmla="*/ 6602114 w 7137400"/>
              <a:gd name="connsiteY20" fmla="*/ 695511 h 1133711"/>
              <a:gd name="connsiteX21" fmla="*/ 6986760 w 7137400"/>
              <a:gd name="connsiteY21" fmla="*/ 80756 h 1133711"/>
              <a:gd name="connsiteX22" fmla="*/ 7137400 w 7137400"/>
              <a:gd name="connsiteY22" fmla="*/ 876958 h 1133711"/>
              <a:gd name="connsiteX0" fmla="*/ 0 w 7137400"/>
              <a:gd name="connsiteY0" fmla="*/ 521358 h 1133711"/>
              <a:gd name="connsiteX1" fmla="*/ 368300 w 7137400"/>
              <a:gd name="connsiteY1" fmla="*/ 292758 h 1133711"/>
              <a:gd name="connsiteX2" fmla="*/ 711200 w 7137400"/>
              <a:gd name="connsiteY2" fmla="*/ 876958 h 1133711"/>
              <a:gd name="connsiteX3" fmla="*/ 1130174 w 7137400"/>
              <a:gd name="connsiteY3" fmla="*/ 42907 h 1133711"/>
              <a:gd name="connsiteX4" fmla="*/ 1600200 w 7137400"/>
              <a:gd name="connsiteY4" fmla="*/ 1118258 h 1133711"/>
              <a:gd name="connsiteX5" fmla="*/ 2019300 w 7137400"/>
              <a:gd name="connsiteY5" fmla="*/ 445158 h 1133711"/>
              <a:gd name="connsiteX6" fmla="*/ 2184400 w 7137400"/>
              <a:gd name="connsiteY6" fmla="*/ 343558 h 1133711"/>
              <a:gd name="connsiteX7" fmla="*/ 2463800 w 7137400"/>
              <a:gd name="connsiteY7" fmla="*/ 597558 h 1133711"/>
              <a:gd name="connsiteX8" fmla="*/ 2788593 w 7137400"/>
              <a:gd name="connsiteY8" fmla="*/ 17633 h 1133711"/>
              <a:gd name="connsiteX9" fmla="*/ 2984500 w 7137400"/>
              <a:gd name="connsiteY9" fmla="*/ 800758 h 1133711"/>
              <a:gd name="connsiteX10" fmla="*/ 3175000 w 7137400"/>
              <a:gd name="connsiteY10" fmla="*/ 597558 h 1133711"/>
              <a:gd name="connsiteX11" fmla="*/ 3441700 w 7137400"/>
              <a:gd name="connsiteY11" fmla="*/ 280058 h 1133711"/>
              <a:gd name="connsiteX12" fmla="*/ 3873500 w 7137400"/>
              <a:gd name="connsiteY12" fmla="*/ 1130958 h 1133711"/>
              <a:gd name="connsiteX13" fmla="*/ 4318000 w 7137400"/>
              <a:gd name="connsiteY13" fmla="*/ 559458 h 1133711"/>
              <a:gd name="connsiteX14" fmla="*/ 4610100 w 7137400"/>
              <a:gd name="connsiteY14" fmla="*/ 775358 h 1133711"/>
              <a:gd name="connsiteX15" fmla="*/ 5020146 w 7137400"/>
              <a:gd name="connsiteY15" fmla="*/ 164626 h 1133711"/>
              <a:gd name="connsiteX16" fmla="*/ 5384800 w 7137400"/>
              <a:gd name="connsiteY16" fmla="*/ 915058 h 1133711"/>
              <a:gd name="connsiteX17" fmla="*/ 5652952 w 7137400"/>
              <a:gd name="connsiteY17" fmla="*/ 3923 h 1133711"/>
              <a:gd name="connsiteX18" fmla="*/ 5956300 w 7137400"/>
              <a:gd name="connsiteY18" fmla="*/ 572158 h 1133711"/>
              <a:gd name="connsiteX19" fmla="*/ 6359054 w 7137400"/>
              <a:gd name="connsiteY19" fmla="*/ 242209 h 1133711"/>
              <a:gd name="connsiteX20" fmla="*/ 6602114 w 7137400"/>
              <a:gd name="connsiteY20" fmla="*/ 695511 h 1133711"/>
              <a:gd name="connsiteX21" fmla="*/ 6986760 w 7137400"/>
              <a:gd name="connsiteY21" fmla="*/ 80756 h 1133711"/>
              <a:gd name="connsiteX22" fmla="*/ 7137400 w 7137400"/>
              <a:gd name="connsiteY22" fmla="*/ 876958 h 1133711"/>
              <a:gd name="connsiteX0" fmla="*/ 0 w 7137400"/>
              <a:gd name="connsiteY0" fmla="*/ 535724 h 1148077"/>
              <a:gd name="connsiteX1" fmla="*/ 368300 w 7137400"/>
              <a:gd name="connsiteY1" fmla="*/ 307124 h 1148077"/>
              <a:gd name="connsiteX2" fmla="*/ 711200 w 7137400"/>
              <a:gd name="connsiteY2" fmla="*/ 891324 h 1148077"/>
              <a:gd name="connsiteX3" fmla="*/ 1130174 w 7137400"/>
              <a:gd name="connsiteY3" fmla="*/ 57273 h 1148077"/>
              <a:gd name="connsiteX4" fmla="*/ 1600200 w 7137400"/>
              <a:gd name="connsiteY4" fmla="*/ 1132624 h 1148077"/>
              <a:gd name="connsiteX5" fmla="*/ 2019300 w 7137400"/>
              <a:gd name="connsiteY5" fmla="*/ 459524 h 1148077"/>
              <a:gd name="connsiteX6" fmla="*/ 2184400 w 7137400"/>
              <a:gd name="connsiteY6" fmla="*/ 357924 h 1148077"/>
              <a:gd name="connsiteX7" fmla="*/ 2463800 w 7137400"/>
              <a:gd name="connsiteY7" fmla="*/ 611924 h 1148077"/>
              <a:gd name="connsiteX8" fmla="*/ 2788593 w 7137400"/>
              <a:gd name="connsiteY8" fmla="*/ 31999 h 1148077"/>
              <a:gd name="connsiteX9" fmla="*/ 2984500 w 7137400"/>
              <a:gd name="connsiteY9" fmla="*/ 815124 h 1148077"/>
              <a:gd name="connsiteX10" fmla="*/ 3175000 w 7137400"/>
              <a:gd name="connsiteY10" fmla="*/ 611924 h 1148077"/>
              <a:gd name="connsiteX11" fmla="*/ 3441700 w 7137400"/>
              <a:gd name="connsiteY11" fmla="*/ 294424 h 1148077"/>
              <a:gd name="connsiteX12" fmla="*/ 3873500 w 7137400"/>
              <a:gd name="connsiteY12" fmla="*/ 1145324 h 1148077"/>
              <a:gd name="connsiteX13" fmla="*/ 4318000 w 7137400"/>
              <a:gd name="connsiteY13" fmla="*/ 573824 h 1148077"/>
              <a:gd name="connsiteX14" fmla="*/ 4610100 w 7137400"/>
              <a:gd name="connsiteY14" fmla="*/ 789724 h 1148077"/>
              <a:gd name="connsiteX15" fmla="*/ 5020146 w 7137400"/>
              <a:gd name="connsiteY15" fmla="*/ 178992 h 1148077"/>
              <a:gd name="connsiteX16" fmla="*/ 5384800 w 7137400"/>
              <a:gd name="connsiteY16" fmla="*/ 929424 h 1148077"/>
              <a:gd name="connsiteX17" fmla="*/ 5652952 w 7137400"/>
              <a:gd name="connsiteY17" fmla="*/ 18289 h 1148077"/>
              <a:gd name="connsiteX18" fmla="*/ 5965353 w 7137400"/>
              <a:gd name="connsiteY18" fmla="*/ 314920 h 1148077"/>
              <a:gd name="connsiteX19" fmla="*/ 6359054 w 7137400"/>
              <a:gd name="connsiteY19" fmla="*/ 256575 h 1148077"/>
              <a:gd name="connsiteX20" fmla="*/ 6602114 w 7137400"/>
              <a:gd name="connsiteY20" fmla="*/ 709877 h 1148077"/>
              <a:gd name="connsiteX21" fmla="*/ 6986760 w 7137400"/>
              <a:gd name="connsiteY21" fmla="*/ 95122 h 1148077"/>
              <a:gd name="connsiteX22" fmla="*/ 7137400 w 7137400"/>
              <a:gd name="connsiteY22" fmla="*/ 891324 h 1148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137400" h="1148077">
                <a:moveTo>
                  <a:pt x="0" y="535724"/>
                </a:moveTo>
                <a:cubicBezTo>
                  <a:pt x="156633" y="429890"/>
                  <a:pt x="249767" y="247857"/>
                  <a:pt x="368300" y="307124"/>
                </a:cubicBezTo>
                <a:cubicBezTo>
                  <a:pt x="486833" y="366391"/>
                  <a:pt x="584221" y="932966"/>
                  <a:pt x="711200" y="891324"/>
                </a:cubicBezTo>
                <a:cubicBezTo>
                  <a:pt x="838179" y="849682"/>
                  <a:pt x="982007" y="17056"/>
                  <a:pt x="1130174" y="57273"/>
                </a:cubicBezTo>
                <a:cubicBezTo>
                  <a:pt x="1278341" y="97490"/>
                  <a:pt x="1452012" y="1065582"/>
                  <a:pt x="1600200" y="1132624"/>
                </a:cubicBezTo>
                <a:cubicBezTo>
                  <a:pt x="1748388" y="1199666"/>
                  <a:pt x="1921933" y="588641"/>
                  <a:pt x="2019300" y="459524"/>
                </a:cubicBezTo>
                <a:cubicBezTo>
                  <a:pt x="2116667" y="330407"/>
                  <a:pt x="2110317" y="332524"/>
                  <a:pt x="2184400" y="357924"/>
                </a:cubicBezTo>
                <a:cubicBezTo>
                  <a:pt x="2258483" y="383324"/>
                  <a:pt x="2363101" y="666245"/>
                  <a:pt x="2463800" y="611924"/>
                </a:cubicBezTo>
                <a:cubicBezTo>
                  <a:pt x="2564499" y="557603"/>
                  <a:pt x="2701810" y="-1868"/>
                  <a:pt x="2788593" y="31999"/>
                </a:cubicBezTo>
                <a:cubicBezTo>
                  <a:pt x="2875376" y="65866"/>
                  <a:pt x="2920099" y="718470"/>
                  <a:pt x="2984500" y="815124"/>
                </a:cubicBezTo>
                <a:cubicBezTo>
                  <a:pt x="3048901" y="911778"/>
                  <a:pt x="3098800" y="698707"/>
                  <a:pt x="3175000" y="611924"/>
                </a:cubicBezTo>
                <a:cubicBezTo>
                  <a:pt x="3251200" y="525141"/>
                  <a:pt x="3325283" y="205524"/>
                  <a:pt x="3441700" y="294424"/>
                </a:cubicBezTo>
                <a:cubicBezTo>
                  <a:pt x="3558117" y="383324"/>
                  <a:pt x="3727450" y="1098757"/>
                  <a:pt x="3873500" y="1145324"/>
                </a:cubicBezTo>
                <a:cubicBezTo>
                  <a:pt x="4019550" y="1191891"/>
                  <a:pt x="4195233" y="633091"/>
                  <a:pt x="4318000" y="573824"/>
                </a:cubicBezTo>
                <a:cubicBezTo>
                  <a:pt x="4440767" y="514557"/>
                  <a:pt x="4493076" y="855529"/>
                  <a:pt x="4610100" y="789724"/>
                </a:cubicBezTo>
                <a:cubicBezTo>
                  <a:pt x="4727124" y="723919"/>
                  <a:pt x="4891029" y="155709"/>
                  <a:pt x="5020146" y="178992"/>
                </a:cubicBezTo>
                <a:cubicBezTo>
                  <a:pt x="5149263" y="202275"/>
                  <a:pt x="5279332" y="956208"/>
                  <a:pt x="5384800" y="929424"/>
                </a:cubicBezTo>
                <a:cubicBezTo>
                  <a:pt x="5490268" y="902640"/>
                  <a:pt x="5556193" y="120706"/>
                  <a:pt x="5652952" y="18289"/>
                </a:cubicBezTo>
                <a:cubicBezTo>
                  <a:pt x="5749711" y="-84128"/>
                  <a:pt x="5847669" y="275206"/>
                  <a:pt x="5965353" y="314920"/>
                </a:cubicBezTo>
                <a:cubicBezTo>
                  <a:pt x="6083037" y="354634"/>
                  <a:pt x="6252927" y="190749"/>
                  <a:pt x="6359054" y="256575"/>
                </a:cubicBezTo>
                <a:cubicBezTo>
                  <a:pt x="6465181" y="322401"/>
                  <a:pt x="6497496" y="736786"/>
                  <a:pt x="6602114" y="709877"/>
                </a:cubicBezTo>
                <a:cubicBezTo>
                  <a:pt x="6706732" y="682968"/>
                  <a:pt x="6891510" y="63372"/>
                  <a:pt x="6986760" y="95122"/>
                </a:cubicBezTo>
                <a:cubicBezTo>
                  <a:pt x="7082010" y="126872"/>
                  <a:pt x="7061200" y="817241"/>
                  <a:pt x="7137400" y="891324"/>
                </a:cubicBezTo>
              </a:path>
            </a:pathLst>
          </a:custGeom>
          <a:noFill/>
          <a:ln w="31750">
            <a:solidFill>
              <a:srgbClr val="00B05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802020" rtl="0" eaLnBrk="1" fontAlgn="auto" latinLnBrk="0" hangingPunct="1">
              <a:lnSpc>
                <a:spcPct val="100000"/>
              </a:lnSpc>
              <a:spcBef>
                <a:spcPts val="0"/>
              </a:spcBef>
              <a:spcAft>
                <a:spcPts val="0"/>
              </a:spcAft>
              <a:buClrTx/>
              <a:buSzTx/>
              <a:buFontTx/>
              <a:buNone/>
              <a:tabLst/>
              <a:defRPr/>
            </a:pPr>
            <a:endParaRPr kumimoji="0" lang="de-CH" sz="1400" b="0" i="0" u="none" strike="noStrike" kern="1200" cap="none" spc="0" normalizeH="0" baseline="0" noProof="0" dirty="0">
              <a:ln>
                <a:noFill/>
              </a:ln>
              <a:solidFill>
                <a:prstClr val="black"/>
              </a:solidFill>
              <a:effectLst/>
              <a:uLnTx/>
              <a:uFillTx/>
              <a:latin typeface="Times" panose="02020603050405020304" pitchFamily="18" charset="0"/>
              <a:ea typeface="+mn-ea"/>
              <a:cs typeface="Times" panose="02020603050405020304" pitchFamily="18" charset="0"/>
            </a:endParaRPr>
          </a:p>
        </p:txBody>
      </p:sp>
      <p:sp>
        <p:nvSpPr>
          <p:cNvPr id="24" name="Textfeld 21"/>
          <p:cNvSpPr txBox="1"/>
          <p:nvPr/>
        </p:nvSpPr>
        <p:spPr>
          <a:xfrm>
            <a:off x="1752365" y="3435080"/>
            <a:ext cx="5946342" cy="312487"/>
          </a:xfrm>
          <a:prstGeom prst="rect">
            <a:avLst/>
          </a:prstGeom>
          <a:solidFill>
            <a:srgbClr val="FFFFFF"/>
          </a:solidFill>
          <a:ln>
            <a:solidFill>
              <a:schemeClr val="bg1">
                <a:lumMod val="65000"/>
              </a:schemeClr>
            </a:solidFill>
          </a:ln>
        </p:spPr>
        <p:txBody>
          <a:bodyPr wrap="square" lIns="0" rIns="0" rtlCol="0" anchor="ctr">
            <a:spAutoFit/>
          </a:bodyPr>
          <a:lstStyle/>
          <a:p>
            <a:pPr marL="0" marR="0" lvl="0" indent="0" algn="ctr" defTabSz="80202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Times" panose="02020603050405020304" pitchFamily="18" charset="0"/>
                <a:ea typeface="+mn-ea"/>
                <a:cs typeface="Times" panose="02020603050405020304" pitchFamily="18" charset="0"/>
              </a:rPr>
              <a:t>Safety-II</a:t>
            </a:r>
            <a:r>
              <a:rPr kumimoji="0" lang="de-CH" sz="1400" b="0" i="0" u="none" strike="noStrike" kern="1200" cap="none" spc="0" normalizeH="0" baseline="0" noProof="0" dirty="0">
                <a:ln>
                  <a:noFill/>
                </a:ln>
                <a:solidFill>
                  <a:srgbClr val="70AD47">
                    <a:lumMod val="75000"/>
                  </a:srgbClr>
                </a:solidFill>
                <a:effectLst/>
                <a:uLnTx/>
                <a:uFillTx/>
                <a:latin typeface="Times" panose="02020603050405020304" pitchFamily="18" charset="0"/>
                <a:ea typeface="+mn-ea"/>
                <a:cs typeface="Times" panose="02020603050405020304" pitchFamily="18" charset="0"/>
              </a:rPr>
              <a:t> Optimum = </a:t>
            </a:r>
            <a:r>
              <a:rPr kumimoji="0" lang="en-US" sz="1400" b="0" i="0" u="none" strike="noStrike" kern="1200" cap="none" spc="0" normalizeH="0" baseline="0" noProof="0" dirty="0">
                <a:ln>
                  <a:noFill/>
                </a:ln>
                <a:solidFill>
                  <a:srgbClr val="70AD47">
                    <a:lumMod val="75000"/>
                  </a:srgbClr>
                </a:solidFill>
                <a:effectLst/>
                <a:uLnTx/>
                <a:uFillTx/>
                <a:latin typeface="Times" panose="02020603050405020304" pitchFamily="18" charset="0"/>
                <a:ea typeface="+mn-ea"/>
                <a:cs typeface="Times" panose="02020603050405020304" pitchFamily="18" charset="0"/>
              </a:rPr>
              <a:t>Variable Performance Adjustments due to Prioritization</a:t>
            </a:r>
          </a:p>
        </p:txBody>
      </p:sp>
      <p:sp>
        <p:nvSpPr>
          <p:cNvPr id="25" name="Textfeld 23"/>
          <p:cNvSpPr txBox="1"/>
          <p:nvPr/>
        </p:nvSpPr>
        <p:spPr>
          <a:xfrm rot="16200000">
            <a:off x="1023761" y="4293874"/>
            <a:ext cx="942093" cy="319391"/>
          </a:xfrm>
          <a:prstGeom prst="rect">
            <a:avLst/>
          </a:prstGeom>
          <a:noFill/>
        </p:spPr>
        <p:txBody>
          <a:bodyPr wrap="square" rtlCol="0">
            <a:spAutoFit/>
          </a:bodyPr>
          <a:lstStyle>
            <a:defPPr>
              <a:defRPr lang="de-CH"/>
            </a:defPPr>
            <a:lvl1pPr>
              <a:defRPr sz="1800">
                <a:latin typeface="+mj-lt"/>
              </a:defRPr>
            </a:lvl1pPr>
          </a:lstStyle>
          <a:p>
            <a:pPr marL="0" marR="0" lvl="0" indent="0" algn="ctr" defTabSz="80202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prstClr val="black"/>
                </a:solidFill>
                <a:effectLst/>
                <a:uLnTx/>
                <a:uFillTx/>
                <a:latin typeface="Times" panose="02020603050405020304" pitchFamily="18" charset="0"/>
                <a:ea typeface="+mn-ea"/>
                <a:cs typeface="Times" panose="02020603050405020304" pitchFamily="18" charset="0"/>
              </a:rPr>
              <a:t>ETTO</a:t>
            </a:r>
            <a:endParaRPr kumimoji="0" lang="en-US" sz="1400" b="0" i="0" u="none" strike="noStrike" kern="1200" cap="none" spc="0" normalizeH="0" baseline="0" noProof="0" dirty="0">
              <a:ln>
                <a:noFill/>
              </a:ln>
              <a:solidFill>
                <a:prstClr val="black"/>
              </a:solidFill>
              <a:effectLst/>
              <a:uLnTx/>
              <a:uFillTx/>
              <a:latin typeface="Times" panose="02020603050405020304" pitchFamily="18" charset="0"/>
              <a:ea typeface="+mn-ea"/>
              <a:cs typeface="Times" panose="02020603050405020304" pitchFamily="18" charset="0"/>
            </a:endParaRPr>
          </a:p>
        </p:txBody>
      </p:sp>
      <p:sp>
        <p:nvSpPr>
          <p:cNvPr id="26" name="Textfeld 28"/>
          <p:cNvSpPr txBox="1"/>
          <p:nvPr/>
        </p:nvSpPr>
        <p:spPr>
          <a:xfrm>
            <a:off x="4941820" y="5359739"/>
            <a:ext cx="1608271" cy="312487"/>
          </a:xfrm>
          <a:prstGeom prst="rect">
            <a:avLst/>
          </a:prstGeom>
          <a:solidFill>
            <a:srgbClr val="FFFFFF"/>
          </a:solidFill>
          <a:ln>
            <a:solidFill>
              <a:schemeClr val="bg1">
                <a:lumMod val="65000"/>
              </a:schemeClr>
            </a:solidFill>
          </a:ln>
        </p:spPr>
        <p:txBody>
          <a:bodyPr wrap="square" lIns="0" rIns="0" rtlCol="0" anchor="ctr">
            <a:spAutoFit/>
          </a:bodyPr>
          <a:lstStyle/>
          <a:p>
            <a:pPr marL="0" marR="0" lvl="0" indent="0" algn="ctr" defTabSz="80202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srgbClr val="FF0000"/>
                </a:solidFill>
                <a:effectLst/>
                <a:uLnTx/>
                <a:uFillTx/>
                <a:latin typeface="Times" panose="02020603050405020304" pitchFamily="18" charset="0"/>
                <a:ea typeface="+mn-ea"/>
                <a:cs typeface="Times" panose="02020603050405020304" pitchFamily="18" charset="0"/>
              </a:rPr>
              <a:t>Not Safe</a:t>
            </a:r>
            <a:endParaRPr kumimoji="0" lang="en-US" sz="1400" b="0" i="0" u="none" strike="noStrike" kern="1200" cap="none" spc="0" normalizeH="0" baseline="0" noProof="0" dirty="0">
              <a:ln>
                <a:noFill/>
              </a:ln>
              <a:solidFill>
                <a:srgbClr val="FF0000"/>
              </a:solidFill>
              <a:effectLst/>
              <a:uLnTx/>
              <a:uFillTx/>
              <a:latin typeface="Times" panose="02020603050405020304" pitchFamily="18" charset="0"/>
              <a:ea typeface="+mn-ea"/>
              <a:cs typeface="Times" panose="02020603050405020304" pitchFamily="18" charset="0"/>
            </a:endParaRPr>
          </a:p>
        </p:txBody>
      </p:sp>
      <p:sp>
        <p:nvSpPr>
          <p:cNvPr id="27" name="Textfeld 32"/>
          <p:cNvSpPr txBox="1"/>
          <p:nvPr/>
        </p:nvSpPr>
        <p:spPr>
          <a:xfrm>
            <a:off x="4941820" y="2335342"/>
            <a:ext cx="1608271" cy="312487"/>
          </a:xfrm>
          <a:prstGeom prst="rect">
            <a:avLst/>
          </a:prstGeom>
          <a:solidFill>
            <a:srgbClr val="FFFFFF"/>
          </a:solidFill>
          <a:ln>
            <a:solidFill>
              <a:schemeClr val="bg1">
                <a:lumMod val="65000"/>
              </a:schemeClr>
            </a:solidFill>
          </a:ln>
        </p:spPr>
        <p:txBody>
          <a:bodyPr wrap="square" lIns="0" rIns="0" rtlCol="0" anchor="ctr">
            <a:spAutoFit/>
          </a:bodyPr>
          <a:lstStyle/>
          <a:p>
            <a:pPr marL="0" marR="0" lvl="0" indent="0" algn="ctr" defTabSz="80202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srgbClr val="FF0000"/>
                </a:solidFill>
                <a:effectLst/>
                <a:uLnTx/>
                <a:uFillTx/>
                <a:latin typeface="Times" panose="02020603050405020304" pitchFamily="18" charset="0"/>
                <a:ea typeface="+mn-ea"/>
                <a:cs typeface="Times" panose="02020603050405020304" pitchFamily="18" charset="0"/>
              </a:rPr>
              <a:t>Not Safe</a:t>
            </a:r>
            <a:endParaRPr kumimoji="0" lang="en-US" sz="1400" b="0" i="0" u="none" strike="noStrike" kern="1200" cap="none" spc="0" normalizeH="0" baseline="0" noProof="0" dirty="0">
              <a:ln>
                <a:noFill/>
              </a:ln>
              <a:solidFill>
                <a:srgbClr val="FF0000"/>
              </a:solidFill>
              <a:effectLst/>
              <a:uLnTx/>
              <a:uFillTx/>
              <a:latin typeface="Times" panose="02020603050405020304" pitchFamily="18" charset="0"/>
              <a:ea typeface="+mn-ea"/>
              <a:cs typeface="Times" panose="02020603050405020304" pitchFamily="18" charset="0"/>
            </a:endParaRPr>
          </a:p>
        </p:txBody>
      </p:sp>
      <p:sp>
        <p:nvSpPr>
          <p:cNvPr id="28" name="Textfeld 13"/>
          <p:cNvSpPr txBox="1"/>
          <p:nvPr/>
        </p:nvSpPr>
        <p:spPr>
          <a:xfrm>
            <a:off x="1752366" y="2796789"/>
            <a:ext cx="4689185" cy="312487"/>
          </a:xfrm>
          <a:prstGeom prst="rect">
            <a:avLst/>
          </a:prstGeom>
          <a:solidFill>
            <a:srgbClr val="FFFFFF"/>
          </a:solidFill>
          <a:ln>
            <a:solidFill>
              <a:schemeClr val="bg1">
                <a:lumMod val="65000"/>
              </a:schemeClr>
            </a:solidFill>
          </a:ln>
        </p:spPr>
        <p:txBody>
          <a:bodyPr wrap="square" lIns="0" rIns="0" rtlCol="0" anchor="ctr">
            <a:spAutoFit/>
          </a:bodyPr>
          <a:lstStyle/>
          <a:p>
            <a:pPr marL="0" marR="0" lvl="0" indent="0" algn="l" defTabSz="80202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panose="02020603050405020304" pitchFamily="18" charset="0"/>
                <a:ea typeface="+mn-ea"/>
                <a:cs typeface="Times" panose="02020603050405020304" pitchFamily="18" charset="0"/>
              </a:rPr>
              <a:t>Safety-I Optimum = </a:t>
            </a:r>
            <a:r>
              <a:rPr kumimoji="0" lang="en-US" sz="1400" b="0" i="0" u="none" strike="noStrike" kern="120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rPr>
              <a:t>One-Best-Way </a:t>
            </a:r>
            <a:r>
              <a:rPr kumimoji="0" lang="en-US" sz="1400" b="0" i="0" u="none" strike="noStrike" kern="1200" cap="none" spc="0" normalizeH="0" baseline="0" noProof="0" dirty="0">
                <a:ln>
                  <a:noFill/>
                </a:ln>
                <a:solidFill>
                  <a:prstClr val="black"/>
                </a:solidFill>
                <a:effectLst/>
                <a:uLnTx/>
                <a:uFillTx/>
                <a:latin typeface="Times" panose="02020603050405020304" pitchFamily="18" charset="0"/>
                <a:ea typeface="+mn-ea"/>
                <a:cs typeface="Times" panose="02020603050405020304" pitchFamily="18" charset="0"/>
              </a:rPr>
              <a:t>of Activity Performance</a:t>
            </a:r>
          </a:p>
        </p:txBody>
      </p:sp>
      <p:sp>
        <p:nvSpPr>
          <p:cNvPr id="12" name="Textfeld 30">
            <a:extLst>
              <a:ext uri="{FF2B5EF4-FFF2-40B4-BE49-F238E27FC236}">
                <a16:creationId xmlns:a16="http://schemas.microsoft.com/office/drawing/2014/main" id="{508B3EAA-054E-7C48-A66F-EE3425023342}"/>
              </a:ext>
            </a:extLst>
          </p:cNvPr>
          <p:cNvSpPr txBox="1"/>
          <p:nvPr/>
        </p:nvSpPr>
        <p:spPr>
          <a:xfrm>
            <a:off x="6672294" y="4111562"/>
            <a:ext cx="3230307" cy="312487"/>
          </a:xfrm>
          <a:prstGeom prst="rect">
            <a:avLst/>
          </a:prstGeom>
          <a:solidFill>
            <a:srgbClr val="FFFFFF"/>
          </a:solidFill>
          <a:ln>
            <a:solidFill>
              <a:schemeClr val="bg1">
                <a:lumMod val="65000"/>
              </a:schemeClr>
            </a:solidFill>
          </a:ln>
        </p:spPr>
        <p:txBody>
          <a:bodyPr wrap="square" lIns="0" rIns="0" rtlCol="0" anchor="ctr">
            <a:spAutoFit/>
          </a:bodyPr>
          <a:lstStyle/>
          <a:p>
            <a:pPr marL="0" marR="0" lvl="0" indent="0" algn="r" defTabSz="80202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Times" panose="02020603050405020304" pitchFamily="18" charset="0"/>
                <a:ea typeface="+mn-ea"/>
                <a:cs typeface="Times" panose="02020603050405020304" pitchFamily="18" charset="0"/>
              </a:rPr>
              <a:t>Safety Boundary related to Thoroughness</a:t>
            </a:r>
          </a:p>
        </p:txBody>
      </p:sp>
      <p:sp>
        <p:nvSpPr>
          <p:cNvPr id="13" name="Textfeld 33">
            <a:extLst>
              <a:ext uri="{FF2B5EF4-FFF2-40B4-BE49-F238E27FC236}">
                <a16:creationId xmlns:a16="http://schemas.microsoft.com/office/drawing/2014/main" id="{2F6AE43B-710E-7641-9B02-88B6EA441DDA}"/>
              </a:ext>
            </a:extLst>
          </p:cNvPr>
          <p:cNvSpPr txBox="1"/>
          <p:nvPr/>
        </p:nvSpPr>
        <p:spPr>
          <a:xfrm>
            <a:off x="6666936" y="2785256"/>
            <a:ext cx="3230307" cy="312487"/>
          </a:xfrm>
          <a:prstGeom prst="rect">
            <a:avLst/>
          </a:prstGeom>
          <a:solidFill>
            <a:srgbClr val="FFFFFF"/>
          </a:solidFill>
          <a:ln>
            <a:solidFill>
              <a:schemeClr val="bg1">
                <a:lumMod val="65000"/>
              </a:schemeClr>
            </a:solidFill>
          </a:ln>
        </p:spPr>
        <p:txBody>
          <a:bodyPr wrap="square" lIns="0" rIns="0" rtlCol="0" anchor="ctr">
            <a:spAutoFit/>
          </a:bodyPr>
          <a:lstStyle/>
          <a:p>
            <a:pPr marL="0" marR="0" lvl="0" indent="0" algn="r" defTabSz="80202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Times" panose="02020603050405020304" pitchFamily="18" charset="0"/>
                <a:ea typeface="+mn-ea"/>
                <a:cs typeface="Times" panose="02020603050405020304" pitchFamily="18" charset="0"/>
              </a:rPr>
              <a:t>Safety Boundary related to Efficiency</a:t>
            </a:r>
          </a:p>
        </p:txBody>
      </p:sp>
      <p:sp>
        <p:nvSpPr>
          <p:cNvPr id="3" name="Slide Number Placeholder 2"/>
          <p:cNvSpPr>
            <a:spLocks noGrp="1"/>
          </p:cNvSpPr>
          <p:nvPr>
            <p:ph type="sldNum" sz="quarter" idx="12"/>
          </p:nvPr>
        </p:nvSpPr>
        <p:spPr/>
        <p:txBody>
          <a:bodyPr/>
          <a:lstStyle/>
          <a:p>
            <a:fld id="{351188DD-6605-4EF4-9E67-B567F731CE68}" type="slidenum">
              <a:rPr lang="de-CH" smtClean="0">
                <a:solidFill>
                  <a:srgbClr val="000000"/>
                </a:solidFill>
              </a:rPr>
              <a:pPr/>
              <a:t>8</a:t>
            </a:fld>
            <a:endParaRPr lang="de-CH">
              <a:solidFill>
                <a:srgbClr val="000000"/>
              </a:solidFill>
            </a:endParaRPr>
          </a:p>
        </p:txBody>
      </p:sp>
    </p:spTree>
    <p:extLst>
      <p:ext uri="{BB962C8B-B14F-4D97-AF65-F5344CB8AC3E}">
        <p14:creationId xmlns:p14="http://schemas.microsoft.com/office/powerpoint/2010/main" val="1238100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37"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barn(outVertical)">
                                      <p:cBhvr>
                                        <p:cTn id="28" dur="2000"/>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1000" fill="hold"/>
                                        <p:tgtEl>
                                          <p:spTgt spid="24"/>
                                        </p:tgtEl>
                                        <p:attrNameLst>
                                          <p:attrName>ppt_x</p:attrName>
                                        </p:attrNameLst>
                                      </p:cBhvr>
                                      <p:tavLst>
                                        <p:tav tm="0">
                                          <p:val>
                                            <p:strVal val="0-#ppt_w/2"/>
                                          </p:val>
                                        </p:tav>
                                        <p:tav tm="100000">
                                          <p:val>
                                            <p:strVal val="#ppt_x"/>
                                          </p:val>
                                        </p:tav>
                                      </p:tavLst>
                                    </p:anim>
                                    <p:anim calcmode="lin" valueType="num">
                                      <p:cBhvr additive="base">
                                        <p:cTn id="34"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8"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000000"/>
                </a:solidFill>
              </a:rPr>
              <a:t>7/24/2018</a:t>
            </a:r>
            <a:endParaRPr lang="de-CH">
              <a:solidFill>
                <a:srgbClr val="000000"/>
              </a:solidFill>
            </a:endParaRPr>
          </a:p>
        </p:txBody>
      </p:sp>
      <p:sp>
        <p:nvSpPr>
          <p:cNvPr id="5" name="Title 4"/>
          <p:cNvSpPr>
            <a:spLocks noGrp="1"/>
          </p:cNvSpPr>
          <p:nvPr>
            <p:ph type="title"/>
          </p:nvPr>
        </p:nvSpPr>
        <p:spPr/>
        <p:txBody>
          <a:bodyPr/>
          <a:lstStyle/>
          <a:p>
            <a:r>
              <a:rPr lang="en-US" sz="2400" dirty="0">
                <a:sym typeface="Wingdings" panose="05000000000000000000" pitchFamily="2" charset="2"/>
              </a:rPr>
              <a:t>The Measure Evaluation Tool (MET</a:t>
            </a:r>
            <a:r>
              <a:rPr lang="en-US" sz="2400" dirty="0" smtClean="0">
                <a:sym typeface="Wingdings" panose="05000000000000000000" pitchFamily="2" charset="2"/>
              </a:rPr>
              <a:t>): Application</a:t>
            </a:r>
            <a:r>
              <a:rPr lang="en-US" sz="2400" dirty="0">
                <a:sym typeface="Wingdings" panose="05000000000000000000" pitchFamily="2" charset="2"/>
              </a:rPr>
              <a:t/>
            </a:r>
            <a:br>
              <a:rPr lang="en-US" sz="2400" dirty="0">
                <a:sym typeface="Wingdings" panose="05000000000000000000" pitchFamily="2" charset="2"/>
              </a:rPr>
            </a:br>
            <a:endParaRPr lang="en-US" sz="2400" dirty="0"/>
          </a:p>
        </p:txBody>
      </p:sp>
      <p:sp>
        <p:nvSpPr>
          <p:cNvPr id="13" name="Sechseck 11"/>
          <p:cNvSpPr/>
          <p:nvPr/>
        </p:nvSpPr>
        <p:spPr>
          <a:xfrm>
            <a:off x="4354560" y="3262879"/>
            <a:ext cx="1424208" cy="1247649"/>
          </a:xfrm>
          <a:prstGeom prst="hexagon">
            <a:avLst/>
          </a:prstGeom>
          <a:solidFill>
            <a:srgbClr val="008EC0">
              <a:alpha val="29020"/>
            </a:srgbClr>
          </a:solidFill>
          <a:ln w="9525" cap="flat" cmpd="sng" algn="ctr">
            <a:solidFill>
              <a:srgbClr val="000000"/>
            </a:solidFill>
            <a:prstDash val="solid"/>
            <a:miter lim="800000"/>
          </a:ln>
          <a:effectLst/>
        </p:spPr>
        <p:txBody>
          <a:bodyPr lIns="0" tIns="45704" rIns="0" bIns="45704" rtlCol="0" anchor="ctr"/>
          <a:lstStyle/>
          <a:p>
            <a:pPr marL="0" marR="0" lvl="0" indent="0" algn="ctr" defTabSz="914077"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smtClean="0">
              <a:ln>
                <a:noFill/>
              </a:ln>
              <a:effectLst/>
              <a:uLnTx/>
              <a:uFillTx/>
              <a:latin typeface="Times" panose="02020603050405020304" pitchFamily="18" charset="0"/>
              <a:ea typeface="+mn-ea"/>
              <a:cs typeface="Times" panose="02020603050405020304" pitchFamily="18" charset="0"/>
            </a:endParaRPr>
          </a:p>
          <a:p>
            <a:pPr marL="0" marR="0" lvl="0" indent="0" algn="ctr" defTabSz="914077"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smtClean="0">
                <a:ln>
                  <a:noFill/>
                </a:ln>
                <a:effectLst/>
                <a:uLnTx/>
                <a:uFillTx/>
                <a:latin typeface="Times" panose="02020603050405020304" pitchFamily="18" charset="0"/>
                <a:ea typeface="+mn-ea"/>
                <a:cs typeface="Times" panose="02020603050405020304" pitchFamily="18" charset="0"/>
              </a:rPr>
              <a:t>Core Activity</a:t>
            </a:r>
          </a:p>
          <a:p>
            <a:pPr marL="0" marR="0" lvl="0" indent="0" algn="ctr" defTabSz="914077"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endParaRPr>
          </a:p>
          <a:p>
            <a:pPr marL="0" marR="0" lvl="0" indent="0" algn="ctr" defTabSz="914077"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endParaRPr>
          </a:p>
          <a:p>
            <a:pPr marL="0" marR="0" lvl="0" indent="0" algn="ctr" defTabSz="914077"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endParaRPr>
          </a:p>
        </p:txBody>
      </p:sp>
      <p:cxnSp>
        <p:nvCxnSpPr>
          <p:cNvPr id="14" name="Gerade Verbindung 14"/>
          <p:cNvCxnSpPr/>
          <p:nvPr/>
        </p:nvCxnSpPr>
        <p:spPr>
          <a:xfrm>
            <a:off x="3932620" y="3887135"/>
            <a:ext cx="421943" cy="0"/>
          </a:xfrm>
          <a:prstGeom prst="line">
            <a:avLst/>
          </a:prstGeom>
          <a:noFill/>
          <a:ln w="9525" cap="flat" cmpd="sng" algn="ctr">
            <a:solidFill>
              <a:sysClr val="windowText" lastClr="000000"/>
            </a:solidFill>
            <a:prstDash val="solid"/>
            <a:miter lim="800000"/>
          </a:ln>
          <a:effectLst/>
        </p:spPr>
      </p:cxnSp>
      <p:sp>
        <p:nvSpPr>
          <p:cNvPr id="15" name="Ellipse 15"/>
          <p:cNvSpPr/>
          <p:nvPr/>
        </p:nvSpPr>
        <p:spPr>
          <a:xfrm>
            <a:off x="3457937" y="3643059"/>
            <a:ext cx="474683" cy="488156"/>
          </a:xfrm>
          <a:prstGeom prst="ellipse">
            <a:avLst/>
          </a:prstGeom>
          <a:solidFill>
            <a:srgbClr val="F9F7EB"/>
          </a:solidFill>
          <a:ln w="9525" cap="flat" cmpd="sng" algn="ctr">
            <a:solidFill>
              <a:sysClr val="windowText" lastClr="000000"/>
            </a:solidFill>
            <a:prstDash val="solid"/>
            <a:miter lim="800000"/>
          </a:ln>
          <a:effectLst/>
        </p:spPr>
        <p:txBody>
          <a:bodyPr lIns="91408" tIns="45704" rIns="91408" bIns="45704" rtlCol="0" anchor="ctr"/>
          <a:lstStyle/>
          <a:p>
            <a:pPr marL="0" marR="0" lvl="0" indent="0" algn="ctr" defTabSz="914077" eaLnBrk="1" fontAlgn="auto" latinLnBrk="0" hangingPunct="1">
              <a:lnSpc>
                <a:spcPct val="100000"/>
              </a:lnSpc>
              <a:spcBef>
                <a:spcPts val="0"/>
              </a:spcBef>
              <a:spcAft>
                <a:spcPts val="0"/>
              </a:spcAft>
              <a:buClrTx/>
              <a:buSzTx/>
              <a:buFontTx/>
              <a:buNone/>
              <a:tabLst/>
              <a:defRPr/>
            </a:pPr>
            <a:r>
              <a:rPr kumimoji="0" lang="de-CH" sz="1800" b="1"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rPr>
              <a:t>I</a:t>
            </a:r>
          </a:p>
        </p:txBody>
      </p:sp>
      <p:sp>
        <p:nvSpPr>
          <p:cNvPr id="16" name="Textfeld 16"/>
          <p:cNvSpPr txBox="1"/>
          <p:nvPr/>
        </p:nvSpPr>
        <p:spPr>
          <a:xfrm>
            <a:off x="2410781" y="3717504"/>
            <a:ext cx="856332" cy="369300"/>
          </a:xfrm>
          <a:prstGeom prst="rect">
            <a:avLst/>
          </a:prstGeom>
          <a:solidFill>
            <a:srgbClr val="F9F7EB"/>
          </a:solidFill>
          <a:ln>
            <a:solidFill>
              <a:srgbClr val="000000"/>
            </a:solidFill>
          </a:ln>
        </p:spPr>
        <p:txBody>
          <a:bodyPr wrap="square" lIns="91408" tIns="45704" rIns="91408" bIns="45704" rtlCol="0">
            <a:spAutoFit/>
          </a:bodyPr>
          <a:lstStyle/>
          <a:p>
            <a:pPr marL="0" marR="0" lvl="0" indent="0" algn="l" defTabSz="914077"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Input</a:t>
            </a:r>
            <a:endParaRPr kumimoji="0" lang="en-GB" sz="1800" b="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endParaRPr>
          </a:p>
        </p:txBody>
      </p:sp>
      <p:cxnSp>
        <p:nvCxnSpPr>
          <p:cNvPr id="17" name="Gerade Verbindung 20"/>
          <p:cNvCxnSpPr/>
          <p:nvPr/>
        </p:nvCxnSpPr>
        <p:spPr>
          <a:xfrm>
            <a:off x="5778771" y="3887569"/>
            <a:ext cx="421943" cy="0"/>
          </a:xfrm>
          <a:prstGeom prst="line">
            <a:avLst/>
          </a:prstGeom>
          <a:noFill/>
          <a:ln w="9525" cap="flat" cmpd="sng" algn="ctr">
            <a:solidFill>
              <a:sysClr val="windowText" lastClr="000000"/>
            </a:solidFill>
            <a:prstDash val="solid"/>
            <a:miter lim="800000"/>
          </a:ln>
          <a:effectLst/>
        </p:spPr>
      </p:cxnSp>
      <p:sp>
        <p:nvSpPr>
          <p:cNvPr id="18" name="Ellipse 21"/>
          <p:cNvSpPr/>
          <p:nvPr/>
        </p:nvSpPr>
        <p:spPr>
          <a:xfrm>
            <a:off x="6200713" y="3643491"/>
            <a:ext cx="474683" cy="488156"/>
          </a:xfrm>
          <a:prstGeom prst="ellipse">
            <a:avLst/>
          </a:prstGeom>
          <a:solidFill>
            <a:sysClr val="window" lastClr="FFFFFF"/>
          </a:solidFill>
          <a:ln w="9525" cap="flat" cmpd="sng" algn="ctr">
            <a:solidFill>
              <a:sysClr val="windowText" lastClr="000000"/>
            </a:solidFill>
            <a:prstDash val="solid"/>
            <a:miter lim="800000"/>
          </a:ln>
          <a:effectLst/>
        </p:spPr>
        <p:txBody>
          <a:bodyPr lIns="91408" tIns="45704" rIns="91408" bIns="45704" rtlCol="0" anchor="ctr"/>
          <a:lstStyle/>
          <a:p>
            <a:pPr marL="0" marR="0" lvl="0" indent="0" algn="ctr" defTabSz="914077" eaLnBrk="1" fontAlgn="auto" latinLnBrk="0" hangingPunct="1">
              <a:lnSpc>
                <a:spcPct val="100000"/>
              </a:lnSpc>
              <a:spcBef>
                <a:spcPts val="0"/>
              </a:spcBef>
              <a:spcAft>
                <a:spcPts val="0"/>
              </a:spcAft>
              <a:buClrTx/>
              <a:buSzTx/>
              <a:buFontTx/>
              <a:buNone/>
              <a:tabLst/>
              <a:defRPr/>
            </a:pPr>
            <a:r>
              <a:rPr kumimoji="0" lang="de-CH" sz="1800" b="1"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rPr>
              <a:t>O</a:t>
            </a:r>
          </a:p>
        </p:txBody>
      </p:sp>
      <p:sp>
        <p:nvSpPr>
          <p:cNvPr id="19" name="Textfeld 22"/>
          <p:cNvSpPr txBox="1"/>
          <p:nvPr/>
        </p:nvSpPr>
        <p:spPr>
          <a:xfrm>
            <a:off x="6707120" y="3563970"/>
            <a:ext cx="1829918" cy="800187"/>
          </a:xfrm>
          <a:prstGeom prst="rect">
            <a:avLst/>
          </a:prstGeom>
          <a:solidFill>
            <a:sysClr val="window" lastClr="FFFFFF"/>
          </a:solidFill>
          <a:ln>
            <a:solidFill>
              <a:srgbClr val="000000"/>
            </a:solidFill>
          </a:ln>
        </p:spPr>
        <p:txBody>
          <a:bodyPr wrap="square" lIns="91408" tIns="45704" rIns="91408" bIns="45704" rtlCol="0">
            <a:spAutoFit/>
          </a:bodyPr>
          <a:lstStyle/>
          <a:p>
            <a:pPr marL="0" marR="0" lvl="0" indent="0" algn="l" defTabSz="914077"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Output (O)</a:t>
            </a:r>
            <a:r>
              <a:rPr kumimoji="0" lang="en-GB" sz="1800" b="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a:t>
            </a:r>
          </a:p>
          <a:p>
            <a:pPr marL="0" marR="0" lvl="0" indent="0" algn="l" defTabSz="914077"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That which is the result of the activity</a:t>
            </a:r>
          </a:p>
        </p:txBody>
      </p:sp>
      <p:cxnSp>
        <p:nvCxnSpPr>
          <p:cNvPr id="20" name="Gerade Verbindung 27"/>
          <p:cNvCxnSpPr>
            <a:endCxn id="21" idx="5"/>
          </p:cNvCxnSpPr>
          <p:nvPr/>
        </p:nvCxnSpPr>
        <p:spPr>
          <a:xfrm flipH="1" flipV="1">
            <a:off x="4421361" y="2946650"/>
            <a:ext cx="236502" cy="317097"/>
          </a:xfrm>
          <a:prstGeom prst="line">
            <a:avLst/>
          </a:prstGeom>
          <a:noFill/>
          <a:ln w="9525" cap="flat" cmpd="sng" algn="ctr">
            <a:solidFill>
              <a:sysClr val="windowText" lastClr="000000"/>
            </a:solidFill>
            <a:prstDash val="solid"/>
            <a:miter lim="800000"/>
          </a:ln>
          <a:effectLst/>
        </p:spPr>
      </p:cxnSp>
      <p:sp>
        <p:nvSpPr>
          <p:cNvPr id="21" name="Ellipse 28"/>
          <p:cNvSpPr/>
          <p:nvPr/>
        </p:nvSpPr>
        <p:spPr>
          <a:xfrm>
            <a:off x="4016193" y="2529983"/>
            <a:ext cx="474683" cy="488156"/>
          </a:xfrm>
          <a:prstGeom prst="ellipse">
            <a:avLst/>
          </a:prstGeom>
          <a:solidFill>
            <a:srgbClr val="EFF5F1"/>
          </a:solidFill>
          <a:ln w="9525" cap="flat" cmpd="sng" algn="ctr">
            <a:solidFill>
              <a:srgbClr val="000000"/>
            </a:solidFill>
            <a:prstDash val="solid"/>
            <a:miter lim="800000"/>
          </a:ln>
          <a:effectLst/>
        </p:spPr>
        <p:txBody>
          <a:bodyPr lIns="91408" tIns="45704" rIns="91408" bIns="45704" rtlCol="0" anchor="ctr"/>
          <a:lstStyle/>
          <a:p>
            <a:pPr marL="0" marR="0" lvl="0" indent="0" algn="ctr" defTabSz="914077" eaLnBrk="1" fontAlgn="auto" latinLnBrk="0" hangingPunct="1">
              <a:lnSpc>
                <a:spcPct val="100000"/>
              </a:lnSpc>
              <a:spcBef>
                <a:spcPts val="0"/>
              </a:spcBef>
              <a:spcAft>
                <a:spcPts val="0"/>
              </a:spcAft>
              <a:buClrTx/>
              <a:buSzTx/>
              <a:buFontTx/>
              <a:buNone/>
              <a:tabLst/>
              <a:defRPr/>
            </a:pPr>
            <a:r>
              <a:rPr kumimoji="0" lang="de-CH" sz="1800" b="1"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rPr>
              <a:t>T</a:t>
            </a:r>
          </a:p>
        </p:txBody>
      </p:sp>
      <p:cxnSp>
        <p:nvCxnSpPr>
          <p:cNvPr id="22" name="Gerade Verbindung 30"/>
          <p:cNvCxnSpPr>
            <a:endCxn id="23" idx="3"/>
          </p:cNvCxnSpPr>
          <p:nvPr/>
        </p:nvCxnSpPr>
        <p:spPr>
          <a:xfrm flipV="1">
            <a:off x="5475468" y="2946650"/>
            <a:ext cx="267323" cy="317097"/>
          </a:xfrm>
          <a:prstGeom prst="line">
            <a:avLst/>
          </a:prstGeom>
          <a:noFill/>
          <a:ln w="9525" cap="flat" cmpd="sng" algn="ctr">
            <a:solidFill>
              <a:sysClr val="windowText" lastClr="000000"/>
            </a:solidFill>
            <a:prstDash val="solid"/>
            <a:miter lim="800000"/>
          </a:ln>
          <a:effectLst/>
        </p:spPr>
      </p:cxnSp>
      <p:sp>
        <p:nvSpPr>
          <p:cNvPr id="23" name="Ellipse 31"/>
          <p:cNvSpPr/>
          <p:nvPr/>
        </p:nvSpPr>
        <p:spPr>
          <a:xfrm>
            <a:off x="5673276" y="2529983"/>
            <a:ext cx="474683" cy="488156"/>
          </a:xfrm>
          <a:prstGeom prst="ellipse">
            <a:avLst/>
          </a:prstGeom>
          <a:solidFill>
            <a:srgbClr val="ECDCD8"/>
          </a:solidFill>
          <a:ln w="9525" cap="flat" cmpd="sng" algn="ctr">
            <a:solidFill>
              <a:sysClr val="windowText" lastClr="000000"/>
            </a:solidFill>
            <a:prstDash val="solid"/>
            <a:miter lim="800000"/>
          </a:ln>
          <a:effectLst/>
        </p:spPr>
        <p:txBody>
          <a:bodyPr lIns="91408" tIns="45704" rIns="91408" bIns="45704" rtlCol="0" anchor="ctr"/>
          <a:lstStyle/>
          <a:p>
            <a:pPr marL="0" marR="0" lvl="0" indent="0" algn="ctr" defTabSz="914077" eaLnBrk="1" fontAlgn="auto" latinLnBrk="0" hangingPunct="1">
              <a:lnSpc>
                <a:spcPct val="100000"/>
              </a:lnSpc>
              <a:spcBef>
                <a:spcPts val="0"/>
              </a:spcBef>
              <a:spcAft>
                <a:spcPts val="0"/>
              </a:spcAft>
              <a:buClrTx/>
              <a:buSzTx/>
              <a:buFontTx/>
              <a:buNone/>
              <a:tabLst/>
              <a:defRPr/>
            </a:pPr>
            <a:r>
              <a:rPr kumimoji="0" lang="de-CH" sz="1800" b="1"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rPr>
              <a:t>C</a:t>
            </a:r>
          </a:p>
        </p:txBody>
      </p:sp>
      <p:sp>
        <p:nvSpPr>
          <p:cNvPr id="29" name="Textfeld 32"/>
          <p:cNvSpPr txBox="1"/>
          <p:nvPr/>
        </p:nvSpPr>
        <p:spPr>
          <a:xfrm>
            <a:off x="6247721" y="2400447"/>
            <a:ext cx="1103587" cy="369300"/>
          </a:xfrm>
          <a:prstGeom prst="rect">
            <a:avLst/>
          </a:prstGeom>
          <a:solidFill>
            <a:srgbClr val="ECDCD8"/>
          </a:solidFill>
          <a:ln>
            <a:solidFill>
              <a:srgbClr val="000000"/>
            </a:solidFill>
          </a:ln>
        </p:spPr>
        <p:txBody>
          <a:bodyPr wrap="square" lIns="91408" tIns="45704" rIns="91408" bIns="45704" rtlCol="0">
            <a:spAutoFit/>
          </a:bodyPr>
          <a:lstStyle/>
          <a:p>
            <a:pPr marL="0" marR="0" lvl="0" indent="0" algn="l" defTabSz="914077"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Controls</a:t>
            </a:r>
            <a:endParaRPr kumimoji="0" lang="en-GB" sz="1800" b="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endParaRPr>
          </a:p>
        </p:txBody>
      </p:sp>
      <p:cxnSp>
        <p:nvCxnSpPr>
          <p:cNvPr id="30" name="Gerade Verbindung 41"/>
          <p:cNvCxnSpPr>
            <a:stCxn id="13" idx="1"/>
            <a:endCxn id="31" idx="1"/>
          </p:cNvCxnSpPr>
          <p:nvPr/>
        </p:nvCxnSpPr>
        <p:spPr>
          <a:xfrm>
            <a:off x="5466856" y="4510528"/>
            <a:ext cx="381428" cy="464858"/>
          </a:xfrm>
          <a:prstGeom prst="line">
            <a:avLst/>
          </a:prstGeom>
          <a:noFill/>
          <a:ln w="9525" cap="flat" cmpd="sng" algn="ctr">
            <a:solidFill>
              <a:sysClr val="windowText" lastClr="000000"/>
            </a:solidFill>
            <a:prstDash val="solid"/>
            <a:miter lim="800000"/>
          </a:ln>
          <a:effectLst/>
        </p:spPr>
      </p:cxnSp>
      <p:sp>
        <p:nvSpPr>
          <p:cNvPr id="31" name="Ellipse 42"/>
          <p:cNvSpPr/>
          <p:nvPr/>
        </p:nvSpPr>
        <p:spPr>
          <a:xfrm>
            <a:off x="5778768" y="4903897"/>
            <a:ext cx="474683" cy="488156"/>
          </a:xfrm>
          <a:prstGeom prst="ellipse">
            <a:avLst/>
          </a:prstGeom>
          <a:solidFill>
            <a:srgbClr val="D0E1E2"/>
          </a:solidFill>
          <a:ln w="9525" cap="flat" cmpd="sng" algn="ctr">
            <a:solidFill>
              <a:sysClr val="windowText" lastClr="000000"/>
            </a:solidFill>
            <a:prstDash val="solid"/>
            <a:miter lim="800000"/>
          </a:ln>
          <a:effectLst/>
        </p:spPr>
        <p:txBody>
          <a:bodyPr lIns="91408" tIns="45704" rIns="91408" bIns="45704" rtlCol="0" anchor="ctr"/>
          <a:lstStyle/>
          <a:p>
            <a:pPr marL="0" marR="0" lvl="0" indent="0" algn="ctr" defTabSz="914077" eaLnBrk="1" fontAlgn="auto" latinLnBrk="0" hangingPunct="1">
              <a:lnSpc>
                <a:spcPct val="100000"/>
              </a:lnSpc>
              <a:spcBef>
                <a:spcPts val="0"/>
              </a:spcBef>
              <a:spcAft>
                <a:spcPts val="0"/>
              </a:spcAft>
              <a:buClrTx/>
              <a:buSzTx/>
              <a:buFontTx/>
              <a:buNone/>
              <a:tabLst/>
              <a:defRPr/>
            </a:pPr>
            <a:r>
              <a:rPr kumimoji="0" lang="de-CH" sz="1800" b="1"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rPr>
              <a:t>R</a:t>
            </a:r>
          </a:p>
        </p:txBody>
      </p:sp>
      <p:sp>
        <p:nvSpPr>
          <p:cNvPr id="32" name="Textfeld 43"/>
          <p:cNvSpPr txBox="1"/>
          <p:nvPr/>
        </p:nvSpPr>
        <p:spPr>
          <a:xfrm>
            <a:off x="6378078" y="4996205"/>
            <a:ext cx="1387494" cy="369300"/>
          </a:xfrm>
          <a:prstGeom prst="rect">
            <a:avLst/>
          </a:prstGeom>
          <a:solidFill>
            <a:srgbClr val="D0E1E2"/>
          </a:solidFill>
          <a:ln>
            <a:solidFill>
              <a:srgbClr val="000000"/>
            </a:solidFill>
          </a:ln>
        </p:spPr>
        <p:txBody>
          <a:bodyPr wrap="square" lIns="91408" tIns="45704" rIns="91408" bIns="45704" rtlCol="0">
            <a:spAutoFit/>
          </a:bodyPr>
          <a:lstStyle/>
          <a:p>
            <a:pPr marL="0" marR="0" lvl="0" indent="0" algn="l" defTabSz="914077"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Resources</a:t>
            </a:r>
            <a:endParaRPr kumimoji="0" lang="en-GB" sz="1800" b="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endParaRPr>
          </a:p>
        </p:txBody>
      </p:sp>
      <p:sp>
        <p:nvSpPr>
          <p:cNvPr id="33" name="Textfeld 48"/>
          <p:cNvSpPr txBox="1"/>
          <p:nvPr/>
        </p:nvSpPr>
        <p:spPr>
          <a:xfrm>
            <a:off x="3138492" y="2454169"/>
            <a:ext cx="759634" cy="369300"/>
          </a:xfrm>
          <a:prstGeom prst="rect">
            <a:avLst/>
          </a:prstGeom>
          <a:solidFill>
            <a:srgbClr val="EFF5F1"/>
          </a:solidFill>
          <a:ln>
            <a:solidFill>
              <a:srgbClr val="000000"/>
            </a:solidFill>
          </a:ln>
        </p:spPr>
        <p:txBody>
          <a:bodyPr wrap="square" lIns="91408" tIns="45704" rIns="91408" bIns="45704" rtlCol="0">
            <a:spAutoFit/>
          </a:bodyPr>
          <a:lstStyle/>
          <a:p>
            <a:pPr marL="0" marR="0" lvl="0" indent="0" algn="l" defTabSz="914077"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Time </a:t>
            </a:r>
            <a:endParaRPr kumimoji="0" lang="en-GB" sz="1800" b="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endParaRPr>
          </a:p>
        </p:txBody>
      </p:sp>
      <p:cxnSp>
        <p:nvCxnSpPr>
          <p:cNvPr id="34" name="Gerade Verbindung 33"/>
          <p:cNvCxnSpPr>
            <a:stCxn id="13" idx="2"/>
            <a:endCxn id="35" idx="7"/>
          </p:cNvCxnSpPr>
          <p:nvPr/>
        </p:nvCxnSpPr>
        <p:spPr>
          <a:xfrm flipH="1">
            <a:off x="4294404" y="4510528"/>
            <a:ext cx="372068" cy="514549"/>
          </a:xfrm>
          <a:prstGeom prst="line">
            <a:avLst/>
          </a:prstGeom>
          <a:noFill/>
          <a:ln w="9525" cap="flat" cmpd="sng" algn="ctr">
            <a:solidFill>
              <a:sysClr val="windowText" lastClr="000000"/>
            </a:solidFill>
            <a:prstDash val="solid"/>
            <a:miter lim="800000"/>
          </a:ln>
          <a:effectLst/>
        </p:spPr>
      </p:cxnSp>
      <p:sp>
        <p:nvSpPr>
          <p:cNvPr id="35" name="Ellipse 35"/>
          <p:cNvSpPr/>
          <p:nvPr/>
        </p:nvSpPr>
        <p:spPr>
          <a:xfrm>
            <a:off x="3889237" y="4953588"/>
            <a:ext cx="474683" cy="488156"/>
          </a:xfrm>
          <a:prstGeom prst="ellipse">
            <a:avLst/>
          </a:prstGeom>
          <a:solidFill>
            <a:srgbClr val="E7DDE5"/>
          </a:solidFill>
          <a:ln w="9525" cap="flat" cmpd="sng" algn="ctr">
            <a:solidFill>
              <a:sysClr val="windowText" lastClr="000000"/>
            </a:solidFill>
            <a:prstDash val="solid"/>
            <a:miter lim="800000"/>
          </a:ln>
          <a:effectLst/>
        </p:spPr>
        <p:txBody>
          <a:bodyPr lIns="91408" tIns="45704" rIns="91408" bIns="45704" rtlCol="0" anchor="ctr"/>
          <a:lstStyle/>
          <a:p>
            <a:pPr marL="0" marR="0" lvl="0" indent="0" algn="ctr" defTabSz="914077" eaLnBrk="1" fontAlgn="auto" latinLnBrk="0" hangingPunct="1">
              <a:lnSpc>
                <a:spcPct val="100000"/>
              </a:lnSpc>
              <a:spcBef>
                <a:spcPts val="0"/>
              </a:spcBef>
              <a:spcAft>
                <a:spcPts val="0"/>
              </a:spcAft>
              <a:buClrTx/>
              <a:buSzTx/>
              <a:buFontTx/>
              <a:buNone/>
              <a:tabLst/>
              <a:defRPr/>
            </a:pPr>
            <a:r>
              <a:rPr kumimoji="0" lang="de-CH" sz="1800" b="1" i="0" u="none" strike="noStrike" kern="0" cap="none" spc="0" normalizeH="0" baseline="0" noProof="0" dirty="0" smtClean="0">
                <a:ln>
                  <a:noFill/>
                </a:ln>
                <a:solidFill>
                  <a:prstClr val="black"/>
                </a:solidFill>
                <a:effectLst/>
                <a:uLnTx/>
                <a:uFillTx/>
                <a:latin typeface="Times" panose="02020603050405020304" pitchFamily="18" charset="0"/>
                <a:ea typeface="+mn-ea"/>
                <a:cs typeface="Times" panose="02020603050405020304" pitchFamily="18" charset="0"/>
              </a:rPr>
              <a:t>P</a:t>
            </a:r>
          </a:p>
        </p:txBody>
      </p:sp>
      <p:sp>
        <p:nvSpPr>
          <p:cNvPr id="36" name="Textfeld 46"/>
          <p:cNvSpPr txBox="1"/>
          <p:nvPr/>
        </p:nvSpPr>
        <p:spPr>
          <a:xfrm>
            <a:off x="1958383" y="5037941"/>
            <a:ext cx="1725726" cy="369300"/>
          </a:xfrm>
          <a:prstGeom prst="rect">
            <a:avLst/>
          </a:prstGeom>
          <a:solidFill>
            <a:srgbClr val="E7DDE5"/>
          </a:solidFill>
          <a:ln>
            <a:solidFill>
              <a:srgbClr val="000000"/>
            </a:solidFill>
          </a:ln>
        </p:spPr>
        <p:txBody>
          <a:bodyPr wrap="square" lIns="91408" tIns="45704" rIns="91408" bIns="45704" rtlCol="0">
            <a:spAutoFit/>
          </a:bodyPr>
          <a:lstStyle/>
          <a:p>
            <a:pPr marL="0" marR="0" lvl="0" indent="0" algn="l" defTabSz="914077"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Preconditions</a:t>
            </a:r>
            <a:endParaRPr kumimoji="0" lang="en-GB" sz="1800" b="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endParaRPr>
          </a:p>
        </p:txBody>
      </p:sp>
      <p:sp>
        <p:nvSpPr>
          <p:cNvPr id="3" name="Rectangle 2"/>
          <p:cNvSpPr/>
          <p:nvPr/>
        </p:nvSpPr>
        <p:spPr>
          <a:xfrm>
            <a:off x="4603750" y="5889864"/>
            <a:ext cx="5346700" cy="1077218"/>
          </a:xfrm>
          <a:prstGeom prst="rect">
            <a:avLst/>
          </a:prstGeom>
        </p:spPr>
        <p:txBody>
          <a:bodyPr>
            <a:spAutoFit/>
          </a:bodyPr>
          <a:lstStyle/>
          <a:p>
            <a:endParaRPr lang="en-US" sz="4400" dirty="0">
              <a:solidFill>
                <a:srgbClr val="000000"/>
              </a:solidFill>
              <a:latin typeface="Arial" panose="020B0604020202020204" pitchFamily="34" charset="0"/>
            </a:endParaRPr>
          </a:p>
          <a:p>
            <a:r>
              <a:rPr lang="en-US" sz="2000" dirty="0" smtClean="0">
                <a:solidFill>
                  <a:srgbClr val="000000"/>
                </a:solidFill>
                <a:latin typeface="Arial" panose="020B0604020202020204" pitchFamily="34" charset="0"/>
              </a:rPr>
              <a:t>(</a:t>
            </a:r>
            <a:r>
              <a:rPr lang="en-US" sz="2000" dirty="0" err="1" smtClean="0">
                <a:solidFill>
                  <a:srgbClr val="000000"/>
                </a:solidFill>
                <a:latin typeface="Arial" panose="020B0604020202020204" pitchFamily="34" charset="0"/>
              </a:rPr>
              <a:t>Hollnagel</a:t>
            </a:r>
            <a:r>
              <a:rPr lang="en-US" sz="2000" dirty="0" smtClean="0">
                <a:solidFill>
                  <a:srgbClr val="000000"/>
                </a:solidFill>
                <a:latin typeface="Arial" panose="020B0604020202020204" pitchFamily="34" charset="0"/>
              </a:rPr>
              <a:t>, 2012) </a:t>
            </a:r>
            <a:endParaRPr lang="en-US" sz="2000" dirty="0"/>
          </a:p>
        </p:txBody>
      </p:sp>
      <p:sp>
        <p:nvSpPr>
          <p:cNvPr id="24" name="Textfeld 22"/>
          <p:cNvSpPr txBox="1"/>
          <p:nvPr/>
        </p:nvSpPr>
        <p:spPr>
          <a:xfrm>
            <a:off x="8600834" y="3571664"/>
            <a:ext cx="1296358" cy="784798"/>
          </a:xfrm>
          <a:prstGeom prst="rect">
            <a:avLst/>
          </a:prstGeom>
          <a:solidFill>
            <a:sysClr val="window" lastClr="FFFFFF"/>
          </a:solidFill>
          <a:ln>
            <a:solidFill>
              <a:srgbClr val="000000"/>
            </a:solidFill>
          </a:ln>
        </p:spPr>
        <p:txBody>
          <a:bodyPr wrap="square" lIns="91408" tIns="45704" rIns="91408" bIns="45704" rtlCol="0">
            <a:spAutoFit/>
          </a:bodyPr>
          <a:lstStyle/>
          <a:p>
            <a:pPr marL="0" marR="0" lvl="0" indent="0" algn="l" defTabSz="914077" eaLnBrk="1" fontAlgn="auto" latinLnBrk="0" hangingPunct="1">
              <a:lnSpc>
                <a:spcPct val="100000"/>
              </a:lnSpc>
              <a:spcBef>
                <a:spcPts val="0"/>
              </a:spcBef>
              <a:spcAft>
                <a:spcPts val="0"/>
              </a:spcAft>
              <a:buClrTx/>
              <a:buSzTx/>
              <a:buFontTx/>
              <a:buNone/>
              <a:tabLst/>
              <a:defRPr/>
            </a:pPr>
            <a:r>
              <a:rPr kumimoji="0" lang="en-GB" sz="150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rPr>
              <a:t>Checked correctness</a:t>
            </a:r>
            <a:r>
              <a:rPr kumimoji="0" lang="en-GB" sz="1500" i="0" u="none" strike="noStrike" kern="0" cap="none" spc="0" normalizeH="0" noProof="0" dirty="0" smtClean="0">
                <a:ln>
                  <a:noFill/>
                </a:ln>
                <a:solidFill>
                  <a:prstClr val="black"/>
                </a:solidFill>
                <a:effectLst/>
                <a:uLnTx/>
                <a:uFillTx/>
                <a:latin typeface="Times" panose="02020603050405020304" pitchFamily="18" charset="0"/>
                <a:cs typeface="Times" panose="02020603050405020304" pitchFamily="18" charset="0"/>
              </a:rPr>
              <a:t> of medicines</a:t>
            </a:r>
            <a:endParaRPr kumimoji="0" lang="en-GB" sz="1500" i="0" u="none" strike="noStrike" kern="0" cap="none" spc="0" normalizeH="0" baseline="0" noProof="0" dirty="0" smtClean="0">
              <a:ln>
                <a:noFill/>
              </a:ln>
              <a:solidFill>
                <a:prstClr val="black"/>
              </a:solidFill>
              <a:effectLst/>
              <a:uLnTx/>
              <a:uFillTx/>
              <a:latin typeface="Times" panose="02020603050405020304" pitchFamily="18" charset="0"/>
              <a:cs typeface="Times" panose="02020603050405020304" pitchFamily="18" charset="0"/>
            </a:endParaRPr>
          </a:p>
        </p:txBody>
      </p:sp>
      <p:sp>
        <p:nvSpPr>
          <p:cNvPr id="28" name="Textfeld 43"/>
          <p:cNvSpPr txBox="1"/>
          <p:nvPr/>
        </p:nvSpPr>
        <p:spPr>
          <a:xfrm>
            <a:off x="6565363" y="5472105"/>
            <a:ext cx="1012924" cy="553966"/>
          </a:xfrm>
          <a:prstGeom prst="rect">
            <a:avLst/>
          </a:prstGeom>
          <a:solidFill>
            <a:srgbClr val="D0E1E2"/>
          </a:solidFill>
          <a:ln>
            <a:solidFill>
              <a:srgbClr val="000000"/>
            </a:solidFill>
          </a:ln>
        </p:spPr>
        <p:txBody>
          <a:bodyPr wrap="square" lIns="91408" tIns="45704" rIns="91408" bIns="45704" rtlCol="0">
            <a:spAutoFit/>
          </a:bodyPr>
          <a:lstStyle/>
          <a:p>
            <a:pPr marL="0" marR="0" lvl="0" indent="0" algn="l" defTabSz="914077" eaLnBrk="1" fontAlgn="auto" latinLnBrk="0" hangingPunct="1">
              <a:lnSpc>
                <a:spcPct val="100000"/>
              </a:lnSpc>
              <a:spcBef>
                <a:spcPts val="0"/>
              </a:spcBef>
              <a:spcAft>
                <a:spcPts val="0"/>
              </a:spcAft>
              <a:buClrTx/>
              <a:buSzTx/>
              <a:buFontTx/>
              <a:buNone/>
              <a:tabLst/>
              <a:defRPr/>
            </a:pPr>
            <a:r>
              <a:rPr kumimoji="0" lang="en-US" sz="1500" i="0" u="none" strike="noStrike" kern="0" cap="none" spc="0" normalizeH="0" baseline="0" dirty="0" smtClean="0">
                <a:ln>
                  <a:noFill/>
                </a:ln>
                <a:solidFill>
                  <a:prstClr val="black"/>
                </a:solidFill>
                <a:effectLst/>
                <a:uLnTx/>
                <a:uFillTx/>
                <a:latin typeface="Times" panose="02020603050405020304" pitchFamily="18" charset="0"/>
                <a:cs typeface="Times" panose="02020603050405020304" pitchFamily="18" charset="0"/>
              </a:rPr>
              <a:t>Hospital’s personnel </a:t>
            </a:r>
          </a:p>
        </p:txBody>
      </p:sp>
      <p:sp>
        <p:nvSpPr>
          <p:cNvPr id="4" name="TextBox 3"/>
          <p:cNvSpPr txBox="1"/>
          <p:nvPr/>
        </p:nvSpPr>
        <p:spPr>
          <a:xfrm>
            <a:off x="4514849" y="3876215"/>
            <a:ext cx="1113579" cy="830997"/>
          </a:xfrm>
          <a:prstGeom prst="rect">
            <a:avLst/>
          </a:prstGeom>
          <a:noFill/>
        </p:spPr>
        <p:txBody>
          <a:bodyPr wrap="square" rtlCol="0">
            <a:spAutoFit/>
          </a:bodyPr>
          <a:lstStyle/>
          <a:p>
            <a:pPr algn="ctr"/>
            <a:r>
              <a:rPr lang="en-GB" sz="1600" kern="0" dirty="0">
                <a:solidFill>
                  <a:prstClr val="black"/>
                </a:solidFill>
              </a:rPr>
              <a:t>Checking Medicines</a:t>
            </a:r>
          </a:p>
          <a:p>
            <a:pPr algn="ctr"/>
            <a:endParaRPr lang="en-US" sz="1600" dirty="0"/>
          </a:p>
        </p:txBody>
      </p:sp>
      <p:sp>
        <p:nvSpPr>
          <p:cNvPr id="6" name="Slide Number Placeholder 5"/>
          <p:cNvSpPr>
            <a:spLocks noGrp="1"/>
          </p:cNvSpPr>
          <p:nvPr>
            <p:ph type="sldNum" sz="quarter" idx="12"/>
          </p:nvPr>
        </p:nvSpPr>
        <p:spPr/>
        <p:txBody>
          <a:bodyPr/>
          <a:lstStyle/>
          <a:p>
            <a:fld id="{351188DD-6605-4EF4-9E67-B567F731CE68}" type="slidenum">
              <a:rPr lang="de-CH" smtClean="0">
                <a:solidFill>
                  <a:srgbClr val="000000"/>
                </a:solidFill>
              </a:rPr>
              <a:pPr/>
              <a:t>9</a:t>
            </a:fld>
            <a:endParaRPr lang="de-CH">
              <a:solidFill>
                <a:srgbClr val="000000"/>
              </a:solidFill>
            </a:endParaRPr>
          </a:p>
        </p:txBody>
      </p:sp>
    </p:spTree>
    <p:extLst>
      <p:ext uri="{BB962C8B-B14F-4D97-AF65-F5344CB8AC3E}">
        <p14:creationId xmlns:p14="http://schemas.microsoft.com/office/powerpoint/2010/main" val="54095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1+#ppt_w/2"/>
                                          </p:val>
                                        </p:tav>
                                        <p:tav tm="100000">
                                          <p:val>
                                            <p:strVal val="#ppt_x"/>
                                          </p:val>
                                        </p:tav>
                                      </p:tavLst>
                                    </p:anim>
                                    <p:anim calcmode="lin" valueType="num">
                                      <p:cBhvr additive="base">
                                        <p:cTn id="2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par>
                                <p:cTn id="54" presetID="10" presetClass="entr" presetSubtype="0"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cTn>
                              </p:par>
                              <p:par>
                                <p:cTn id="63" presetID="10" presetClass="entr" presetSubtype="0" fill="hold"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500"/>
                                        <p:tgtEl>
                                          <p:spTgt spid="34"/>
                                        </p:tgtEl>
                                      </p:cBhvr>
                                    </p:animEffect>
                                  </p:childTnLst>
                                </p:cTn>
                              </p:par>
                              <p:par>
                                <p:cTn id="66" presetID="10" presetClass="entr" presetSubtype="0" fill="hold"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500"/>
                                        <p:tgtEl>
                                          <p:spTgt spid="3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1+#ppt_w/2"/>
                                          </p:val>
                                        </p:tav>
                                        <p:tav tm="100000">
                                          <p:val>
                                            <p:strVal val="#ppt_x"/>
                                          </p:val>
                                        </p:tav>
                                      </p:tavLst>
                                    </p:anim>
                                    <p:anim calcmode="lin" valueType="num">
                                      <p:cBhvr additive="base">
                                        <p:cTn id="8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8" grpId="0" animBg="1"/>
      <p:bldP spid="19" grpId="0" animBg="1"/>
      <p:bldP spid="21" grpId="0" animBg="1"/>
      <p:bldP spid="23" grpId="0" animBg="1"/>
      <p:bldP spid="29" grpId="0" animBg="1"/>
      <p:bldP spid="31" grpId="0" animBg="1"/>
      <p:bldP spid="32" grpId="0" animBg="1"/>
      <p:bldP spid="33" grpId="0" animBg="1"/>
      <p:bldP spid="35" grpId="0" animBg="1"/>
      <p:bldP spid="36" grpId="0" animBg="1"/>
      <p:bldP spid="24" grpId="0" animBg="1"/>
      <p:bldP spid="28" grpId="0" animBg="1"/>
      <p:bldP spid="4" grpId="0"/>
    </p:bldLst>
  </p:timing>
</p:sld>
</file>

<file path=ppt/theme/theme1.xml><?xml version="1.0" encoding="utf-8"?>
<a:theme xmlns:a="http://schemas.openxmlformats.org/drawingml/2006/main" name="APS-PP">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 3">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APS-PP</Template>
  <TotalTime>0</TotalTime>
  <Words>887</Words>
  <Application>Microsoft Office PowerPoint</Application>
  <PresentationFormat>Benutzerdefiniert</PresentationFormat>
  <Paragraphs>166</Paragraphs>
  <Slides>11</Slides>
  <Notes>9</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11</vt:i4>
      </vt:variant>
    </vt:vector>
  </HeadingPairs>
  <TitlesOfParts>
    <vt:vector size="17" baseType="lpstr">
      <vt:lpstr>Times</vt:lpstr>
      <vt:lpstr>Calibri</vt:lpstr>
      <vt:lpstr>Wingdings</vt:lpstr>
      <vt:lpstr>Arial</vt:lpstr>
      <vt:lpstr>Courier New</vt:lpstr>
      <vt:lpstr>APS-PP</vt:lpstr>
      <vt:lpstr>Measure Evaluation Tool MET: </vt:lpstr>
      <vt:lpstr>Theoretical Background</vt:lpstr>
      <vt:lpstr>Theoretical Background</vt:lpstr>
      <vt:lpstr>Theoretical Background</vt:lpstr>
      <vt:lpstr>Theoretical Background</vt:lpstr>
      <vt:lpstr>Objectives and Procedure of the Project</vt:lpstr>
      <vt:lpstr>The Measure Evaluation Tool (MET): Conceptual Background </vt:lpstr>
      <vt:lpstr>The Measure Evaluation Tool (MET): Conceptual Background </vt:lpstr>
      <vt:lpstr>The Measure Evaluation Tool (MET): Application </vt:lpstr>
      <vt:lpstr>The Measure Evaluation Tool (MET): Conclusion </vt:lpstr>
      <vt:lpstr>Literatur:</vt:lpstr>
    </vt:vector>
  </TitlesOfParts>
  <Company>Fachhochschule Nordwestschweiz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Kunz Christian</dc:creator>
  <cp:lastModifiedBy>Nisoli Giulio</cp:lastModifiedBy>
  <cp:revision>272</cp:revision>
  <cp:lastPrinted>2016-04-04T07:35:36Z</cp:lastPrinted>
  <dcterms:created xsi:type="dcterms:W3CDTF">2016-02-18T08:12:51Z</dcterms:created>
  <dcterms:modified xsi:type="dcterms:W3CDTF">2018-11-22T14:26:36Z</dcterms:modified>
</cp:coreProperties>
</file>